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954"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7998"/>
                </a:lnTo>
                <a:lnTo>
                  <a:pt x="12192000" y="6857998"/>
                </a:lnTo>
                <a:lnTo>
                  <a:pt x="12192000" y="0"/>
                </a:lnTo>
                <a:close/>
              </a:path>
            </a:pathLst>
          </a:custGeom>
          <a:solidFill>
            <a:srgbClr val="299CAB"/>
          </a:solidFill>
        </p:spPr>
        <p:txBody>
          <a:bodyPr wrap="square" lIns="0" tIns="0" rIns="0" bIns="0" rtlCol="0"/>
          <a:lstStyle/>
          <a:p>
            <a:endParaRPr/>
          </a:p>
        </p:txBody>
      </p:sp>
      <p:sp>
        <p:nvSpPr>
          <p:cNvPr id="17" name="bg object 17"/>
          <p:cNvSpPr/>
          <p:nvPr/>
        </p:nvSpPr>
        <p:spPr>
          <a:xfrm>
            <a:off x="0" y="0"/>
            <a:ext cx="12192000" cy="6858000"/>
          </a:xfrm>
          <a:custGeom>
            <a:avLst/>
            <a:gdLst/>
            <a:ahLst/>
            <a:cxnLst/>
            <a:rect l="l" t="t" r="r" b="b"/>
            <a:pathLst>
              <a:path w="12192000" h="6858000">
                <a:moveTo>
                  <a:pt x="7540244" y="0"/>
                </a:moveTo>
                <a:lnTo>
                  <a:pt x="0" y="0"/>
                </a:lnTo>
                <a:lnTo>
                  <a:pt x="0" y="6857998"/>
                </a:lnTo>
                <a:lnTo>
                  <a:pt x="12192000" y="6857998"/>
                </a:lnTo>
                <a:lnTo>
                  <a:pt x="12192000" y="3633216"/>
                </a:lnTo>
                <a:lnTo>
                  <a:pt x="11286744" y="2726054"/>
                </a:lnTo>
                <a:lnTo>
                  <a:pt x="10260584" y="2726054"/>
                </a:lnTo>
                <a:lnTo>
                  <a:pt x="7540244" y="0"/>
                </a:lnTo>
                <a:close/>
              </a:path>
            </a:pathLst>
          </a:custGeom>
          <a:solidFill>
            <a:srgbClr val="46C3D2">
              <a:alpha val="74116"/>
            </a:srgbClr>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0"/>
            <a:ext cx="12192000" cy="6857999"/>
          </a:xfrm>
          <a:prstGeom prst="rect">
            <a:avLst/>
          </a:prstGeom>
        </p:spPr>
      </p:pic>
      <p:sp>
        <p:nvSpPr>
          <p:cNvPr id="19" name="bg object 19"/>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90194"/>
            </a:srgbClr>
          </a:solidFill>
        </p:spPr>
        <p:txBody>
          <a:bodyPr wrap="square" lIns="0" tIns="0" rIns="0" bIns="0" rtlCol="0"/>
          <a:lstStyle/>
          <a:p>
            <a:endParaRPr/>
          </a:p>
        </p:txBody>
      </p:sp>
      <p:sp>
        <p:nvSpPr>
          <p:cNvPr id="20" name="bg object 20"/>
          <p:cNvSpPr/>
          <p:nvPr/>
        </p:nvSpPr>
        <p:spPr>
          <a:xfrm>
            <a:off x="443369" y="0"/>
            <a:ext cx="757555" cy="379095"/>
          </a:xfrm>
          <a:custGeom>
            <a:avLst/>
            <a:gdLst/>
            <a:ahLst/>
            <a:cxnLst/>
            <a:rect l="l" t="t" r="r" b="b"/>
            <a:pathLst>
              <a:path w="757555" h="379095">
                <a:moveTo>
                  <a:pt x="757351" y="0"/>
                </a:moveTo>
                <a:lnTo>
                  <a:pt x="0" y="0"/>
                </a:lnTo>
                <a:lnTo>
                  <a:pt x="378675" y="378713"/>
                </a:lnTo>
                <a:lnTo>
                  <a:pt x="757351" y="0"/>
                </a:lnTo>
                <a:close/>
              </a:path>
            </a:pathLst>
          </a:custGeom>
          <a:solidFill>
            <a:srgbClr val="003352"/>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337248" y="0"/>
            <a:ext cx="732383" cy="366140"/>
          </a:xfrm>
          <a:prstGeom prst="rect">
            <a:avLst/>
          </a:prstGeom>
        </p:spPr>
      </p:pic>
      <p:pic>
        <p:nvPicPr>
          <p:cNvPr id="22" name="bg object 22"/>
          <p:cNvPicPr/>
          <p:nvPr/>
        </p:nvPicPr>
        <p:blipFill>
          <a:blip r:embed="rId4" cstate="print"/>
          <a:stretch>
            <a:fillRect/>
          </a:stretch>
        </p:blipFill>
        <p:spPr>
          <a:xfrm>
            <a:off x="0" y="1356360"/>
            <a:ext cx="12192000" cy="4846320"/>
          </a:xfrm>
          <a:prstGeom prst="rect">
            <a:avLst/>
          </a:prstGeom>
        </p:spPr>
      </p:pic>
      <p:sp>
        <p:nvSpPr>
          <p:cNvPr id="23" name="bg object 23"/>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24" name="bg object 24"/>
          <p:cNvPicPr/>
          <p:nvPr/>
        </p:nvPicPr>
        <p:blipFill>
          <a:blip r:embed="rId5" cstate="print"/>
          <a:stretch>
            <a:fillRect/>
          </a:stretch>
        </p:blipFill>
        <p:spPr>
          <a:xfrm>
            <a:off x="10783823" y="5446776"/>
            <a:ext cx="1408176" cy="1411224"/>
          </a:xfrm>
          <a:prstGeom prst="rect">
            <a:avLst/>
          </a:prstGeom>
        </p:spPr>
      </p:pic>
      <p:sp>
        <p:nvSpPr>
          <p:cNvPr id="2" name="Holder 2"/>
          <p:cNvSpPr>
            <a:spLocks noGrp="1"/>
          </p:cNvSpPr>
          <p:nvPr>
            <p:ph type="ctrTitle"/>
          </p:nvPr>
        </p:nvSpPr>
        <p:spPr>
          <a:xfrm>
            <a:off x="523443" y="499948"/>
            <a:ext cx="11145113" cy="63690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FF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bg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FF0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FF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5" name="Holder 5"/>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4" name="Holder 4"/>
          <p:cNvSpPr>
            <a:spLocks noGrp="1"/>
          </p:cNvSpPr>
          <p:nvPr>
            <p:ph type="sldNum" sz="quarter" idx="7"/>
          </p:nvPr>
        </p:nvSpPr>
        <p:spPr/>
        <p:txBody>
          <a:bodyPr lIns="0" tIns="0" rIns="0" bIns="0"/>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7998"/>
                </a:lnTo>
                <a:lnTo>
                  <a:pt x="12192000" y="6857998"/>
                </a:lnTo>
                <a:lnTo>
                  <a:pt x="12192000" y="0"/>
                </a:lnTo>
                <a:close/>
              </a:path>
            </a:pathLst>
          </a:custGeom>
          <a:solidFill>
            <a:srgbClr val="299CAB"/>
          </a:solidFill>
        </p:spPr>
        <p:txBody>
          <a:bodyPr wrap="square" lIns="0" tIns="0" rIns="0" bIns="0" rtlCol="0"/>
          <a:lstStyle/>
          <a:p>
            <a:endParaRPr/>
          </a:p>
        </p:txBody>
      </p:sp>
      <p:sp>
        <p:nvSpPr>
          <p:cNvPr id="17" name="bg object 17"/>
          <p:cNvSpPr/>
          <p:nvPr/>
        </p:nvSpPr>
        <p:spPr>
          <a:xfrm>
            <a:off x="0" y="0"/>
            <a:ext cx="12192000" cy="6858000"/>
          </a:xfrm>
          <a:custGeom>
            <a:avLst/>
            <a:gdLst/>
            <a:ahLst/>
            <a:cxnLst/>
            <a:rect l="l" t="t" r="r" b="b"/>
            <a:pathLst>
              <a:path w="12192000" h="6858000">
                <a:moveTo>
                  <a:pt x="7540244" y="0"/>
                </a:moveTo>
                <a:lnTo>
                  <a:pt x="0" y="0"/>
                </a:lnTo>
                <a:lnTo>
                  <a:pt x="0" y="6857998"/>
                </a:lnTo>
                <a:lnTo>
                  <a:pt x="12192000" y="6857998"/>
                </a:lnTo>
                <a:lnTo>
                  <a:pt x="12192000" y="3633216"/>
                </a:lnTo>
                <a:lnTo>
                  <a:pt x="11286744" y="2726054"/>
                </a:lnTo>
                <a:lnTo>
                  <a:pt x="10260584" y="2726054"/>
                </a:lnTo>
                <a:lnTo>
                  <a:pt x="7540244" y="0"/>
                </a:lnTo>
                <a:close/>
              </a:path>
            </a:pathLst>
          </a:custGeom>
          <a:solidFill>
            <a:srgbClr val="46C3D2">
              <a:alpha val="74116"/>
            </a:srgbClr>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0" y="0"/>
            <a:ext cx="12192000" cy="6857999"/>
          </a:xfrm>
          <a:prstGeom prst="rect">
            <a:avLst/>
          </a:prstGeom>
        </p:spPr>
      </p:pic>
      <p:sp>
        <p:nvSpPr>
          <p:cNvPr id="19" name="bg object 19"/>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90194"/>
            </a:srgbClr>
          </a:solidFill>
        </p:spPr>
        <p:txBody>
          <a:bodyPr wrap="square" lIns="0" tIns="0" rIns="0" bIns="0" rtlCol="0"/>
          <a:lstStyle/>
          <a:p>
            <a:endParaRPr/>
          </a:p>
        </p:txBody>
      </p:sp>
      <p:sp>
        <p:nvSpPr>
          <p:cNvPr id="20" name="bg object 20"/>
          <p:cNvSpPr/>
          <p:nvPr/>
        </p:nvSpPr>
        <p:spPr>
          <a:xfrm>
            <a:off x="443369" y="0"/>
            <a:ext cx="757555" cy="379095"/>
          </a:xfrm>
          <a:custGeom>
            <a:avLst/>
            <a:gdLst/>
            <a:ahLst/>
            <a:cxnLst/>
            <a:rect l="l" t="t" r="r" b="b"/>
            <a:pathLst>
              <a:path w="757555" h="379095">
                <a:moveTo>
                  <a:pt x="757351" y="0"/>
                </a:moveTo>
                <a:lnTo>
                  <a:pt x="0" y="0"/>
                </a:lnTo>
                <a:lnTo>
                  <a:pt x="378675" y="378713"/>
                </a:lnTo>
                <a:lnTo>
                  <a:pt x="757351" y="0"/>
                </a:lnTo>
                <a:close/>
              </a:path>
            </a:pathLst>
          </a:custGeom>
          <a:solidFill>
            <a:srgbClr val="003352"/>
          </a:solidFill>
        </p:spPr>
        <p:txBody>
          <a:bodyPr wrap="square" lIns="0" tIns="0" rIns="0" bIns="0" rtlCol="0"/>
          <a:lstStyle/>
          <a:p>
            <a:endParaRPr/>
          </a:p>
        </p:txBody>
      </p:sp>
      <p:pic>
        <p:nvPicPr>
          <p:cNvPr id="21" name="bg object 21"/>
          <p:cNvPicPr/>
          <p:nvPr/>
        </p:nvPicPr>
        <p:blipFill>
          <a:blip r:embed="rId8" cstate="print"/>
          <a:stretch>
            <a:fillRect/>
          </a:stretch>
        </p:blipFill>
        <p:spPr>
          <a:xfrm>
            <a:off x="337248" y="0"/>
            <a:ext cx="732383" cy="366140"/>
          </a:xfrm>
          <a:prstGeom prst="rect">
            <a:avLst/>
          </a:prstGeom>
        </p:spPr>
      </p:pic>
      <p:sp>
        <p:nvSpPr>
          <p:cNvPr id="2" name="Holder 2"/>
          <p:cNvSpPr>
            <a:spLocks noGrp="1"/>
          </p:cNvSpPr>
          <p:nvPr>
            <p:ph type="title"/>
          </p:nvPr>
        </p:nvSpPr>
        <p:spPr>
          <a:xfrm>
            <a:off x="714908" y="2281174"/>
            <a:ext cx="10762183" cy="512444"/>
          </a:xfrm>
          <a:prstGeom prst="rect">
            <a:avLst/>
          </a:prstGeom>
        </p:spPr>
        <p:txBody>
          <a:bodyPr wrap="square" lIns="0" tIns="0" rIns="0" bIns="0">
            <a:spAutoFit/>
          </a:bodyPr>
          <a:lstStyle>
            <a:lvl1pPr>
              <a:defRPr sz="3200" b="1" i="0">
                <a:solidFill>
                  <a:srgbClr val="FFFF00"/>
                </a:solidFill>
                <a:latin typeface="Trebuchet MS"/>
                <a:cs typeface="Trebuchet MS"/>
              </a:defRPr>
            </a:lvl1pPr>
          </a:lstStyle>
          <a:p>
            <a:endParaRPr/>
          </a:p>
        </p:txBody>
      </p:sp>
      <p:sp>
        <p:nvSpPr>
          <p:cNvPr id="3" name="Holder 3"/>
          <p:cNvSpPr>
            <a:spLocks noGrp="1"/>
          </p:cNvSpPr>
          <p:nvPr>
            <p:ph type="body" idx="1"/>
          </p:nvPr>
        </p:nvSpPr>
        <p:spPr>
          <a:xfrm>
            <a:off x="1075740" y="3156661"/>
            <a:ext cx="8352155" cy="2720975"/>
          </a:xfrm>
          <a:prstGeom prst="rect">
            <a:avLst/>
          </a:prstGeom>
        </p:spPr>
        <p:txBody>
          <a:bodyPr wrap="square" lIns="0" tIns="0" rIns="0" bIns="0">
            <a:spAutoFit/>
          </a:bodyPr>
          <a:lstStyle>
            <a:lvl1pPr>
              <a:defRPr sz="2500" b="0" i="0">
                <a:solidFill>
                  <a:schemeClr val="bg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12/14/2023</a:t>
            </a:fld>
            <a:endParaRPr lang="en-US"/>
          </a:p>
        </p:txBody>
      </p:sp>
      <p:sp>
        <p:nvSpPr>
          <p:cNvPr id="6" name="Holder 6"/>
          <p:cNvSpPr>
            <a:spLocks noGrp="1"/>
          </p:cNvSpPr>
          <p:nvPr>
            <p:ph type="sldNum" sz="quarter" idx="7"/>
          </p:nvPr>
        </p:nvSpPr>
        <p:spPr>
          <a:xfrm>
            <a:off x="11448542" y="6410889"/>
            <a:ext cx="167004" cy="177165"/>
          </a:xfrm>
          <a:prstGeom prst="rect">
            <a:avLst/>
          </a:prstGeom>
        </p:spPr>
        <p:txBody>
          <a:bodyPr wrap="square" lIns="0" tIns="0" rIns="0" bIns="0">
            <a:spAutoFit/>
          </a:bodyPr>
          <a:lstStyle>
            <a:lvl1pPr>
              <a:defRPr sz="1000" b="0" i="0">
                <a:solidFill>
                  <a:schemeClr val="bg1"/>
                </a:solidFill>
                <a:latin typeface="Trebuchet MS"/>
                <a:cs typeface="Trebuchet MS"/>
              </a:defRPr>
            </a:lvl1pPr>
          </a:lstStyle>
          <a:p>
            <a:pPr marL="38100">
              <a:lnSpc>
                <a:spcPct val="100000"/>
              </a:lnSpc>
              <a:spcBef>
                <a:spcPts val="90"/>
              </a:spcBef>
            </a:pPr>
            <a:fld id="{81D60167-4931-47E6-BA6A-407CBD079E47}" type="slidenum">
              <a:rPr spc="-210" dirty="0"/>
              <a:t>‹#›</a:t>
            </a:fld>
            <a:endParaRPr spc="-2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21335" y="0"/>
              <a:ext cx="2828925" cy="2819400"/>
            </a:xfrm>
            <a:custGeom>
              <a:avLst/>
              <a:gdLst/>
              <a:ahLst/>
              <a:cxnLst/>
              <a:rect l="l" t="t" r="r" b="b"/>
              <a:pathLst>
                <a:path w="2828925" h="2819400">
                  <a:moveTo>
                    <a:pt x="2828544" y="0"/>
                  </a:moveTo>
                  <a:lnTo>
                    <a:pt x="0" y="0"/>
                  </a:lnTo>
                  <a:lnTo>
                    <a:pt x="0" y="2819400"/>
                  </a:lnTo>
                  <a:lnTo>
                    <a:pt x="2828544"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0" y="0"/>
              <a:ext cx="2636520" cy="2627376"/>
            </a:xfrm>
            <a:prstGeom prst="rect">
              <a:avLst/>
            </a:prstGeom>
          </p:spPr>
        </p:pic>
        <p:sp>
          <p:nvSpPr>
            <p:cNvPr id="6" name="object 6"/>
            <p:cNvSpPr/>
            <p:nvPr/>
          </p:nvSpPr>
          <p:spPr>
            <a:xfrm>
              <a:off x="0" y="0"/>
              <a:ext cx="2390140" cy="2380615"/>
            </a:xfrm>
            <a:custGeom>
              <a:avLst/>
              <a:gdLst/>
              <a:ahLst/>
              <a:cxnLst/>
              <a:rect l="l" t="t" r="r" b="b"/>
              <a:pathLst>
                <a:path w="2390140" h="2380615">
                  <a:moveTo>
                    <a:pt x="2389632" y="0"/>
                  </a:moveTo>
                  <a:lnTo>
                    <a:pt x="0" y="0"/>
                  </a:lnTo>
                  <a:lnTo>
                    <a:pt x="0" y="2380545"/>
                  </a:lnTo>
                  <a:lnTo>
                    <a:pt x="2389632" y="0"/>
                  </a:lnTo>
                  <a:close/>
                </a:path>
              </a:pathLst>
            </a:custGeom>
            <a:solidFill>
              <a:srgbClr val="46C3D2">
                <a:alpha val="47842"/>
              </a:srgbClr>
            </a:solidFill>
          </p:spPr>
          <p:txBody>
            <a:bodyPr wrap="square" lIns="0" tIns="0" rIns="0" bIns="0" rtlCol="0"/>
            <a:lstStyle/>
            <a:p>
              <a:endParaRPr/>
            </a:p>
          </p:txBody>
        </p:sp>
        <p:sp>
          <p:nvSpPr>
            <p:cNvPr id="7" name="object 7"/>
            <p:cNvSpPr/>
            <p:nvPr/>
          </p:nvSpPr>
          <p:spPr>
            <a:xfrm>
              <a:off x="0" y="0"/>
              <a:ext cx="12192000" cy="6858000"/>
            </a:xfrm>
            <a:custGeom>
              <a:avLst/>
              <a:gdLst/>
              <a:ahLst/>
              <a:cxnLst/>
              <a:rect l="l" t="t" r="r" b="b"/>
              <a:pathLst>
                <a:path w="12192000" h="6858000">
                  <a:moveTo>
                    <a:pt x="12192000" y="0"/>
                  </a:moveTo>
                  <a:lnTo>
                    <a:pt x="3871595" y="0"/>
                  </a:lnTo>
                  <a:lnTo>
                    <a:pt x="3871595" y="1291716"/>
                  </a:lnTo>
                  <a:lnTo>
                    <a:pt x="2026793" y="1291716"/>
                  </a:lnTo>
                  <a:lnTo>
                    <a:pt x="0" y="3318637"/>
                  </a:lnTo>
                  <a:lnTo>
                    <a:pt x="0" y="6857999"/>
                  </a:lnTo>
                  <a:lnTo>
                    <a:pt x="12192000" y="6857999"/>
                  </a:lnTo>
                  <a:lnTo>
                    <a:pt x="12192000" y="0"/>
                  </a:lnTo>
                  <a:close/>
                </a:path>
                <a:path w="12192000" h="6858000">
                  <a:moveTo>
                    <a:pt x="3871595" y="0"/>
                  </a:moveTo>
                  <a:lnTo>
                    <a:pt x="2575560" y="1291716"/>
                  </a:lnTo>
                  <a:lnTo>
                    <a:pt x="3871595" y="1291716"/>
                  </a:lnTo>
                  <a:lnTo>
                    <a:pt x="3871595" y="0"/>
                  </a:lnTo>
                  <a:close/>
                </a:path>
              </a:pathLst>
            </a:custGeom>
            <a:solidFill>
              <a:srgbClr val="003352">
                <a:alpha val="90194"/>
              </a:srgbClr>
            </a:solidFill>
          </p:spPr>
          <p:txBody>
            <a:bodyPr wrap="square" lIns="0" tIns="0" rIns="0" bIns="0" rtlCol="0"/>
            <a:lstStyle/>
            <a:p>
              <a:endParaRPr/>
            </a:p>
          </p:txBody>
        </p:sp>
        <p:sp>
          <p:nvSpPr>
            <p:cNvPr id="8" name="object 8"/>
            <p:cNvSpPr/>
            <p:nvPr/>
          </p:nvSpPr>
          <p:spPr>
            <a:xfrm>
              <a:off x="979" y="732790"/>
              <a:ext cx="2271395" cy="4541520"/>
            </a:xfrm>
            <a:custGeom>
              <a:avLst/>
              <a:gdLst/>
              <a:ahLst/>
              <a:cxnLst/>
              <a:rect l="l" t="t" r="r" b="b"/>
              <a:pathLst>
                <a:path w="2271395" h="4541520">
                  <a:moveTo>
                    <a:pt x="0" y="0"/>
                  </a:moveTo>
                  <a:lnTo>
                    <a:pt x="0" y="4541520"/>
                  </a:lnTo>
                  <a:lnTo>
                    <a:pt x="2270796" y="2270760"/>
                  </a:lnTo>
                  <a:lnTo>
                    <a:pt x="0" y="0"/>
                  </a:lnTo>
                  <a:close/>
                </a:path>
              </a:pathLst>
            </a:custGeom>
            <a:solidFill>
              <a:srgbClr val="003352"/>
            </a:solidFill>
          </p:spPr>
          <p:txBody>
            <a:bodyPr wrap="square" lIns="0" tIns="0" rIns="0" bIns="0" rtlCol="0"/>
            <a:lstStyle/>
            <a:p>
              <a:endParaRPr/>
            </a:p>
          </p:txBody>
        </p:sp>
        <p:pic>
          <p:nvPicPr>
            <p:cNvPr id="9" name="object 9"/>
            <p:cNvPicPr/>
            <p:nvPr/>
          </p:nvPicPr>
          <p:blipFill>
            <a:blip r:embed="rId4" cstate="print"/>
            <a:stretch>
              <a:fillRect/>
            </a:stretch>
          </p:blipFill>
          <p:spPr>
            <a:xfrm>
              <a:off x="0" y="208025"/>
              <a:ext cx="1902587" cy="4427668"/>
            </a:xfrm>
            <a:prstGeom prst="rect">
              <a:avLst/>
            </a:prstGeom>
          </p:spPr>
        </p:pic>
        <p:sp>
          <p:nvSpPr>
            <p:cNvPr id="10" name="object 10"/>
            <p:cNvSpPr/>
            <p:nvPr/>
          </p:nvSpPr>
          <p:spPr>
            <a:xfrm>
              <a:off x="0" y="4358004"/>
              <a:ext cx="1075690" cy="2150745"/>
            </a:xfrm>
            <a:custGeom>
              <a:avLst/>
              <a:gdLst/>
              <a:ahLst/>
              <a:cxnLst/>
              <a:rect l="l" t="t" r="r" b="b"/>
              <a:pathLst>
                <a:path w="1075690" h="2150745">
                  <a:moveTo>
                    <a:pt x="0" y="0"/>
                  </a:moveTo>
                  <a:lnTo>
                    <a:pt x="0" y="2150719"/>
                  </a:lnTo>
                  <a:lnTo>
                    <a:pt x="1075372" y="1075309"/>
                  </a:lnTo>
                  <a:lnTo>
                    <a:pt x="0" y="0"/>
                  </a:lnTo>
                  <a:close/>
                </a:path>
              </a:pathLst>
            </a:custGeom>
            <a:solidFill>
              <a:srgbClr val="003352"/>
            </a:solidFill>
          </p:spPr>
          <p:txBody>
            <a:bodyPr wrap="square" lIns="0" tIns="0" rIns="0" bIns="0" rtlCol="0"/>
            <a:lstStyle/>
            <a:p>
              <a:endParaRPr/>
            </a:p>
          </p:txBody>
        </p:sp>
        <p:pic>
          <p:nvPicPr>
            <p:cNvPr id="11" name="object 11"/>
            <p:cNvPicPr/>
            <p:nvPr/>
          </p:nvPicPr>
          <p:blipFill>
            <a:blip r:embed="rId5" cstate="print"/>
            <a:stretch>
              <a:fillRect/>
            </a:stretch>
          </p:blipFill>
          <p:spPr>
            <a:xfrm>
              <a:off x="0" y="4605799"/>
              <a:ext cx="799998" cy="1600053"/>
            </a:xfrm>
            <a:prstGeom prst="rect">
              <a:avLst/>
            </a:prstGeom>
          </p:spPr>
        </p:pic>
      </p:grpSp>
      <p:sp>
        <p:nvSpPr>
          <p:cNvPr id="12" name="object 12"/>
          <p:cNvSpPr txBox="1">
            <a:spLocks noGrp="1"/>
          </p:cNvSpPr>
          <p:nvPr>
            <p:ph type="title"/>
          </p:nvPr>
        </p:nvSpPr>
        <p:spPr>
          <a:xfrm>
            <a:off x="714908" y="2281174"/>
            <a:ext cx="10762183" cy="996427"/>
          </a:xfrm>
          <a:prstGeom prst="rect">
            <a:avLst/>
          </a:prstGeom>
        </p:spPr>
        <p:txBody>
          <a:bodyPr vert="horz" wrap="square" lIns="0" tIns="11430" rIns="0" bIns="0" rtlCol="0">
            <a:spAutoFit/>
          </a:bodyPr>
          <a:lstStyle/>
          <a:p>
            <a:pPr marL="433070">
              <a:lnSpc>
                <a:spcPct val="100000"/>
              </a:lnSpc>
              <a:spcBef>
                <a:spcPts val="90"/>
              </a:spcBef>
            </a:pPr>
            <a:r>
              <a:rPr lang="en-US" dirty="0"/>
              <a:t>Sentiment Analysis of Lockdown in USA During Covid-19 A Case Study on Twitter using ML</a:t>
            </a:r>
            <a:endParaRPr spc="-10" dirty="0"/>
          </a:p>
        </p:txBody>
      </p:sp>
      <p:grpSp>
        <p:nvGrpSpPr>
          <p:cNvPr id="13" name="object 13"/>
          <p:cNvGrpSpPr/>
          <p:nvPr/>
        </p:nvGrpSpPr>
        <p:grpSpPr>
          <a:xfrm>
            <a:off x="3270503" y="91439"/>
            <a:ext cx="8738870" cy="6581140"/>
            <a:chOff x="3270503" y="91439"/>
            <a:chExt cx="8738870" cy="6581140"/>
          </a:xfrm>
        </p:grpSpPr>
        <p:pic>
          <p:nvPicPr>
            <p:cNvPr id="14" name="object 14"/>
            <p:cNvPicPr/>
            <p:nvPr/>
          </p:nvPicPr>
          <p:blipFill>
            <a:blip r:embed="rId6" cstate="print"/>
            <a:stretch>
              <a:fillRect/>
            </a:stretch>
          </p:blipFill>
          <p:spPr>
            <a:xfrm>
              <a:off x="9336023" y="3998975"/>
              <a:ext cx="2673096" cy="2673096"/>
            </a:xfrm>
            <a:prstGeom prst="rect">
              <a:avLst/>
            </a:prstGeom>
          </p:spPr>
        </p:pic>
        <p:pic>
          <p:nvPicPr>
            <p:cNvPr id="15" name="object 15"/>
            <p:cNvPicPr/>
            <p:nvPr/>
          </p:nvPicPr>
          <p:blipFill>
            <a:blip r:embed="rId7" cstate="print"/>
            <a:stretch>
              <a:fillRect/>
            </a:stretch>
          </p:blipFill>
          <p:spPr>
            <a:xfrm>
              <a:off x="3270503" y="91439"/>
              <a:ext cx="5251704" cy="1286255"/>
            </a:xfrm>
            <a:prstGeom prst="rect">
              <a:avLst/>
            </a:prstGeom>
          </p:spPr>
        </p:pic>
        <p:pic>
          <p:nvPicPr>
            <p:cNvPr id="16" name="object 16"/>
            <p:cNvPicPr/>
            <p:nvPr/>
          </p:nvPicPr>
          <p:blipFill>
            <a:blip r:embed="rId8" cstate="print"/>
            <a:stretch>
              <a:fillRect/>
            </a:stretch>
          </p:blipFill>
          <p:spPr>
            <a:xfrm>
              <a:off x="4778882" y="1621789"/>
              <a:ext cx="2665729" cy="531495"/>
            </a:xfrm>
            <a:prstGeom prst="rect">
              <a:avLst/>
            </a:prstGeom>
          </p:spPr>
        </p:pic>
        <p:pic>
          <p:nvPicPr>
            <p:cNvPr id="17" name="object 17"/>
            <p:cNvPicPr/>
            <p:nvPr/>
          </p:nvPicPr>
          <p:blipFill>
            <a:blip r:embed="rId9" cstate="print"/>
            <a:stretch>
              <a:fillRect/>
            </a:stretch>
          </p:blipFill>
          <p:spPr>
            <a:xfrm>
              <a:off x="4757927" y="2094030"/>
              <a:ext cx="2708021" cy="65096"/>
            </a:xfrm>
            <a:prstGeom prst="rect">
              <a:avLst/>
            </a:prstGeom>
          </p:spPr>
        </p:pic>
        <p:sp>
          <p:nvSpPr>
            <p:cNvPr id="18" name="object 18"/>
            <p:cNvSpPr/>
            <p:nvPr/>
          </p:nvSpPr>
          <p:spPr>
            <a:xfrm>
              <a:off x="4743703" y="2082038"/>
              <a:ext cx="2700655" cy="58419"/>
            </a:xfrm>
            <a:custGeom>
              <a:avLst/>
              <a:gdLst/>
              <a:ahLst/>
              <a:cxnLst/>
              <a:rect l="l" t="t" r="r" b="b"/>
              <a:pathLst>
                <a:path w="2700654" h="58419">
                  <a:moveTo>
                    <a:pt x="2700528" y="0"/>
                  </a:moveTo>
                  <a:lnTo>
                    <a:pt x="0" y="0"/>
                  </a:lnTo>
                  <a:lnTo>
                    <a:pt x="0" y="57912"/>
                  </a:lnTo>
                  <a:lnTo>
                    <a:pt x="2700528" y="57912"/>
                  </a:lnTo>
                  <a:lnTo>
                    <a:pt x="2700528" y="0"/>
                  </a:lnTo>
                  <a:close/>
                </a:path>
              </a:pathLst>
            </a:custGeom>
            <a:solidFill>
              <a:srgbClr val="FFFFFF"/>
            </a:solidFill>
          </p:spPr>
          <p:txBody>
            <a:bodyPr wrap="square" lIns="0" tIns="0" rIns="0" bIns="0" rtlCol="0"/>
            <a:lstStyle/>
            <a:p>
              <a:endParaRPr/>
            </a:p>
          </p:txBody>
        </p:sp>
        <p:sp>
          <p:nvSpPr>
            <p:cNvPr id="19" name="object 19"/>
            <p:cNvSpPr/>
            <p:nvPr/>
          </p:nvSpPr>
          <p:spPr>
            <a:xfrm>
              <a:off x="4743703" y="2082038"/>
              <a:ext cx="2700655" cy="58419"/>
            </a:xfrm>
            <a:custGeom>
              <a:avLst/>
              <a:gdLst/>
              <a:ahLst/>
              <a:cxnLst/>
              <a:rect l="l" t="t" r="r" b="b"/>
              <a:pathLst>
                <a:path w="2700654" h="58419">
                  <a:moveTo>
                    <a:pt x="0" y="0"/>
                  </a:moveTo>
                  <a:lnTo>
                    <a:pt x="675132" y="0"/>
                  </a:lnTo>
                  <a:lnTo>
                    <a:pt x="1350264" y="0"/>
                  </a:lnTo>
                  <a:lnTo>
                    <a:pt x="2025396" y="0"/>
                  </a:lnTo>
                  <a:lnTo>
                    <a:pt x="2700528" y="0"/>
                  </a:lnTo>
                  <a:lnTo>
                    <a:pt x="2700528" y="57912"/>
                  </a:lnTo>
                  <a:lnTo>
                    <a:pt x="2025396" y="57912"/>
                  </a:lnTo>
                  <a:lnTo>
                    <a:pt x="1350264" y="57912"/>
                  </a:lnTo>
                  <a:lnTo>
                    <a:pt x="675132" y="57912"/>
                  </a:lnTo>
                  <a:lnTo>
                    <a:pt x="0" y="57912"/>
                  </a:lnTo>
                  <a:lnTo>
                    <a:pt x="0" y="0"/>
                  </a:lnTo>
                  <a:close/>
                </a:path>
              </a:pathLst>
            </a:custGeom>
            <a:ln w="6096">
              <a:solidFill>
                <a:srgbClr val="46C3D2"/>
              </a:solidFill>
            </a:ln>
          </p:spPr>
          <p:txBody>
            <a:bodyPr wrap="square" lIns="0" tIns="0" rIns="0" bIns="0" rtlCol="0"/>
            <a:lstStyle/>
            <a:p>
              <a:endParaRPr/>
            </a:p>
          </p:txBody>
        </p:sp>
      </p:grpSp>
      <p:sp>
        <p:nvSpPr>
          <p:cNvPr id="20" name="object 20"/>
          <p:cNvSpPr txBox="1"/>
          <p:nvPr/>
        </p:nvSpPr>
        <p:spPr>
          <a:xfrm>
            <a:off x="209905" y="3159074"/>
            <a:ext cx="11905895" cy="2366674"/>
          </a:xfrm>
          <a:prstGeom prst="rect">
            <a:avLst/>
          </a:prstGeom>
        </p:spPr>
        <p:txBody>
          <a:bodyPr vert="horz" wrap="square" lIns="0" tIns="12065" rIns="0" bIns="0" rtlCol="0">
            <a:spAutoFit/>
          </a:bodyPr>
          <a:lstStyle/>
          <a:p>
            <a:pPr marL="3474720">
              <a:lnSpc>
                <a:spcPct val="100000"/>
              </a:lnSpc>
              <a:spcBef>
                <a:spcPts val="95"/>
              </a:spcBef>
            </a:pPr>
            <a:r>
              <a:rPr sz="3200" b="1" spc="-10" dirty="0">
                <a:solidFill>
                  <a:srgbClr val="FFFF00"/>
                </a:solidFill>
                <a:latin typeface="Trebuchet MS"/>
                <a:cs typeface="Trebuchet MS"/>
              </a:rPr>
              <a:t>Company</a:t>
            </a:r>
            <a:r>
              <a:rPr sz="3200" b="1" spc="10" dirty="0">
                <a:solidFill>
                  <a:srgbClr val="FFFF00"/>
                </a:solidFill>
                <a:latin typeface="Trebuchet MS"/>
                <a:cs typeface="Trebuchet MS"/>
              </a:rPr>
              <a:t> </a:t>
            </a:r>
            <a:r>
              <a:rPr sz="3200" b="1" spc="-10" dirty="0">
                <a:solidFill>
                  <a:srgbClr val="FFFF00"/>
                </a:solidFill>
                <a:latin typeface="Trebuchet MS"/>
                <a:cs typeface="Trebuchet MS"/>
              </a:rPr>
              <a:t>Name:</a:t>
            </a:r>
            <a:r>
              <a:rPr lang="en-US" sz="3200" b="1" spc="-10" dirty="0">
                <a:solidFill>
                  <a:srgbClr val="FFFF00"/>
                </a:solidFill>
                <a:latin typeface="Trebuchet MS"/>
                <a:cs typeface="Trebuchet MS"/>
              </a:rPr>
              <a:t> </a:t>
            </a:r>
            <a:r>
              <a:rPr lang="en-US" sz="3200" b="1" spc="-10" dirty="0" err="1">
                <a:solidFill>
                  <a:srgbClr val="FFFF00"/>
                </a:solidFill>
                <a:latin typeface="Trebuchet MS"/>
                <a:cs typeface="Trebuchet MS"/>
              </a:rPr>
              <a:t>Varcons</a:t>
            </a:r>
            <a:r>
              <a:rPr lang="en-US" sz="3200" b="1" spc="-10" dirty="0">
                <a:solidFill>
                  <a:srgbClr val="FFFF00"/>
                </a:solidFill>
                <a:latin typeface="Trebuchet MS"/>
                <a:cs typeface="Trebuchet MS"/>
              </a:rPr>
              <a:t> technologies</a:t>
            </a:r>
            <a:endParaRPr lang="en-US" sz="5500" dirty="0">
              <a:latin typeface="Trebuchet MS"/>
              <a:cs typeface="Trebuchet MS"/>
            </a:endParaRPr>
          </a:p>
          <a:p>
            <a:pPr marL="63500" marR="4641850">
              <a:lnSpc>
                <a:spcPct val="100000"/>
              </a:lnSpc>
            </a:pPr>
            <a:endParaRPr lang="en-US" sz="2400" dirty="0">
              <a:solidFill>
                <a:srgbClr val="FFFFFF"/>
              </a:solidFill>
              <a:latin typeface="Arial MT"/>
              <a:cs typeface="Arial MT"/>
            </a:endParaRPr>
          </a:p>
          <a:p>
            <a:pPr marL="63500" marR="4641850">
              <a:lnSpc>
                <a:spcPct val="100000"/>
              </a:lnSpc>
            </a:pPr>
            <a:r>
              <a:rPr sz="2400" dirty="0">
                <a:solidFill>
                  <a:srgbClr val="FFFFFF"/>
                </a:solidFill>
                <a:latin typeface="Arial MT"/>
                <a:cs typeface="Arial MT"/>
              </a:rPr>
              <a:t>Name:</a:t>
            </a:r>
            <a:r>
              <a:rPr sz="2400" spc="-45" dirty="0">
                <a:solidFill>
                  <a:srgbClr val="FFFFFF"/>
                </a:solidFill>
                <a:latin typeface="Arial MT"/>
                <a:cs typeface="Arial MT"/>
              </a:rPr>
              <a:t> </a:t>
            </a:r>
            <a:r>
              <a:rPr lang="en-US" sz="2400" spc="-10" dirty="0">
                <a:solidFill>
                  <a:srgbClr val="FFFFFF"/>
                </a:solidFill>
                <a:latin typeface="Arial MT"/>
                <a:cs typeface="Arial MT"/>
              </a:rPr>
              <a:t>Akash </a:t>
            </a:r>
            <a:r>
              <a:rPr lang="en-US" sz="2400" spc="-10" dirty="0" err="1">
                <a:solidFill>
                  <a:srgbClr val="FFFFFF"/>
                </a:solidFill>
                <a:latin typeface="Arial MT"/>
                <a:cs typeface="Arial MT"/>
              </a:rPr>
              <a:t>Tatti</a:t>
            </a:r>
            <a:r>
              <a:rPr lang="en-US" sz="2400" spc="-10" dirty="0">
                <a:solidFill>
                  <a:srgbClr val="FFFFFF"/>
                </a:solidFill>
                <a:latin typeface="Arial MT"/>
                <a:cs typeface="Arial MT"/>
              </a:rPr>
              <a:t> </a:t>
            </a:r>
            <a:r>
              <a:rPr sz="2400" spc="-5" dirty="0">
                <a:solidFill>
                  <a:srgbClr val="FFFFFF"/>
                </a:solidFill>
                <a:latin typeface="Arial MT"/>
                <a:cs typeface="Arial MT"/>
              </a:rPr>
              <a:t> </a:t>
            </a:r>
            <a:r>
              <a:rPr sz="2400" spc="-655" dirty="0">
                <a:solidFill>
                  <a:srgbClr val="FFFFFF"/>
                </a:solidFill>
                <a:latin typeface="Arial MT"/>
                <a:cs typeface="Arial MT"/>
              </a:rPr>
              <a:t> </a:t>
            </a:r>
            <a:r>
              <a:rPr sz="2400" spc="-5" dirty="0">
                <a:solidFill>
                  <a:srgbClr val="FFFFFF"/>
                </a:solidFill>
                <a:latin typeface="Arial MT"/>
                <a:cs typeface="Arial MT"/>
              </a:rPr>
              <a:t>USN:</a:t>
            </a:r>
            <a:r>
              <a:rPr sz="2400" dirty="0">
                <a:solidFill>
                  <a:srgbClr val="FFFFFF"/>
                </a:solidFill>
                <a:latin typeface="Arial MT"/>
                <a:cs typeface="Arial MT"/>
              </a:rPr>
              <a:t> 1HK</a:t>
            </a:r>
            <a:r>
              <a:rPr lang="en-US" sz="2400" dirty="0">
                <a:solidFill>
                  <a:srgbClr val="FFFFFF"/>
                </a:solidFill>
                <a:latin typeface="Arial MT"/>
                <a:cs typeface="Arial MT"/>
              </a:rPr>
              <a:t>20IS007</a:t>
            </a:r>
            <a:endParaRPr sz="2400" dirty="0">
              <a:latin typeface="Arial MT"/>
              <a:cs typeface="Arial MT"/>
            </a:endParaRPr>
          </a:p>
          <a:p>
            <a:pPr marL="63500">
              <a:lnSpc>
                <a:spcPct val="100000"/>
              </a:lnSpc>
            </a:pPr>
            <a:r>
              <a:rPr sz="2400" spc="5" dirty="0">
                <a:solidFill>
                  <a:srgbClr val="FFFFFF"/>
                </a:solidFill>
                <a:latin typeface="Arial MT"/>
                <a:cs typeface="Arial MT"/>
              </a:rPr>
              <a:t>7</a:t>
            </a:r>
            <a:r>
              <a:rPr sz="2400" spc="7" baseline="24305" dirty="0">
                <a:solidFill>
                  <a:srgbClr val="FFFFFF"/>
                </a:solidFill>
                <a:latin typeface="Arial MT"/>
                <a:cs typeface="Arial MT"/>
              </a:rPr>
              <a:t>TH</a:t>
            </a:r>
            <a:r>
              <a:rPr sz="2400" spc="270" baseline="24305" dirty="0">
                <a:solidFill>
                  <a:srgbClr val="FFFFFF"/>
                </a:solidFill>
                <a:latin typeface="Arial MT"/>
                <a:cs typeface="Arial MT"/>
              </a:rPr>
              <a:t> </a:t>
            </a:r>
            <a:r>
              <a:rPr sz="2400" spc="-15" dirty="0">
                <a:solidFill>
                  <a:srgbClr val="FFFFFF"/>
                </a:solidFill>
                <a:latin typeface="Arial MT"/>
                <a:cs typeface="Arial MT"/>
              </a:rPr>
              <a:t>Semester,</a:t>
            </a:r>
            <a:r>
              <a:rPr sz="2400" spc="-50" dirty="0">
                <a:solidFill>
                  <a:srgbClr val="FFFFFF"/>
                </a:solidFill>
                <a:latin typeface="Arial MT"/>
                <a:cs typeface="Arial MT"/>
              </a:rPr>
              <a:t> </a:t>
            </a:r>
            <a:r>
              <a:rPr lang="en-US" sz="2400" spc="-50" dirty="0">
                <a:solidFill>
                  <a:srgbClr val="FFFFFF"/>
                </a:solidFill>
                <a:latin typeface="Arial MT"/>
                <a:cs typeface="Arial MT"/>
              </a:rPr>
              <a:t>A</a:t>
            </a:r>
            <a:r>
              <a:rPr sz="2400" spc="-25" dirty="0">
                <a:solidFill>
                  <a:srgbClr val="FFFFFF"/>
                </a:solidFill>
                <a:latin typeface="Arial MT"/>
                <a:cs typeface="Arial MT"/>
              </a:rPr>
              <a:t> </a:t>
            </a:r>
            <a:r>
              <a:rPr sz="2400" dirty="0">
                <a:solidFill>
                  <a:srgbClr val="FFFFFF"/>
                </a:solidFill>
                <a:latin typeface="Arial MT"/>
                <a:cs typeface="Arial MT"/>
              </a:rPr>
              <a:t>Section,</a:t>
            </a:r>
            <a:r>
              <a:rPr sz="2400" spc="-50" dirty="0">
                <a:solidFill>
                  <a:srgbClr val="FFFFFF"/>
                </a:solidFill>
                <a:latin typeface="Arial MT"/>
                <a:cs typeface="Arial MT"/>
              </a:rPr>
              <a:t> </a:t>
            </a:r>
            <a:r>
              <a:rPr sz="2400" dirty="0">
                <a:solidFill>
                  <a:srgbClr val="FFFFFF"/>
                </a:solidFill>
                <a:latin typeface="Arial MT"/>
                <a:cs typeface="Arial MT"/>
              </a:rPr>
              <a:t>ISE</a:t>
            </a:r>
            <a:r>
              <a:rPr sz="2400" spc="-25" dirty="0">
                <a:solidFill>
                  <a:srgbClr val="FFFFFF"/>
                </a:solidFill>
                <a:latin typeface="Arial MT"/>
                <a:cs typeface="Arial MT"/>
              </a:rPr>
              <a:t> </a:t>
            </a:r>
            <a:r>
              <a:rPr sz="2400" dirty="0">
                <a:solidFill>
                  <a:srgbClr val="FFFFFF"/>
                </a:solidFill>
                <a:latin typeface="Arial MT"/>
                <a:cs typeface="Arial MT"/>
              </a:rPr>
              <a:t>Dept</a:t>
            </a:r>
            <a:endParaRPr sz="2400" dirty="0">
              <a:latin typeface="Arial MT"/>
              <a:cs typeface="Arial MT"/>
            </a:endParaRPr>
          </a:p>
          <a:p>
            <a:pPr>
              <a:lnSpc>
                <a:spcPct val="100000"/>
              </a:lnSpc>
              <a:spcBef>
                <a:spcPts val="5"/>
              </a:spcBef>
            </a:pPr>
            <a:endParaRPr sz="2500" dirty="0">
              <a:latin typeface="Arial MT"/>
              <a:cs typeface="Arial MT"/>
            </a:endParaRPr>
          </a:p>
          <a:p>
            <a:pPr marL="63500">
              <a:lnSpc>
                <a:spcPct val="100000"/>
              </a:lnSpc>
              <a:spcBef>
                <a:spcPts val="5"/>
              </a:spcBef>
            </a:pPr>
            <a:r>
              <a:rPr sz="2400" dirty="0">
                <a:solidFill>
                  <a:srgbClr val="FFFFFF"/>
                </a:solidFill>
                <a:latin typeface="Arial MT"/>
                <a:cs typeface="Arial MT"/>
              </a:rPr>
              <a:t>Internal</a:t>
            </a:r>
            <a:r>
              <a:rPr sz="2400" spc="-60" dirty="0">
                <a:solidFill>
                  <a:srgbClr val="FFFFFF"/>
                </a:solidFill>
                <a:latin typeface="Arial MT"/>
                <a:cs typeface="Arial MT"/>
              </a:rPr>
              <a:t> </a:t>
            </a:r>
            <a:r>
              <a:rPr sz="2400" dirty="0">
                <a:solidFill>
                  <a:srgbClr val="FFFFFF"/>
                </a:solidFill>
                <a:latin typeface="Arial MT"/>
                <a:cs typeface="Arial MT"/>
              </a:rPr>
              <a:t>Guide:</a:t>
            </a:r>
            <a:r>
              <a:rPr sz="2400" spc="-25" dirty="0">
                <a:solidFill>
                  <a:srgbClr val="FFFFFF"/>
                </a:solidFill>
                <a:latin typeface="Arial MT"/>
                <a:cs typeface="Arial MT"/>
              </a:rPr>
              <a:t> </a:t>
            </a:r>
            <a:r>
              <a:rPr sz="2400" spc="5" dirty="0">
                <a:solidFill>
                  <a:srgbClr val="FFFFFF"/>
                </a:solidFill>
                <a:latin typeface="Arial MT"/>
                <a:cs typeface="Arial MT"/>
              </a:rPr>
              <a:t>Prof.</a:t>
            </a:r>
            <a:r>
              <a:rPr sz="2400" spc="-45" dirty="0">
                <a:solidFill>
                  <a:srgbClr val="FFFFFF"/>
                </a:solidFill>
                <a:latin typeface="Arial MT"/>
                <a:cs typeface="Arial MT"/>
              </a:rPr>
              <a:t> </a:t>
            </a:r>
            <a:r>
              <a:rPr sz="2400" spc="-5" dirty="0" err="1">
                <a:solidFill>
                  <a:srgbClr val="FFFFFF"/>
                </a:solidFill>
                <a:latin typeface="Arial MT"/>
                <a:cs typeface="Arial MT"/>
              </a:rPr>
              <a:t>Sharavana</a:t>
            </a:r>
            <a:r>
              <a:rPr sz="2400" spc="-5" dirty="0">
                <a:solidFill>
                  <a:srgbClr val="FFFFFF"/>
                </a:solidFill>
                <a:latin typeface="Arial MT"/>
                <a:cs typeface="Arial MT"/>
              </a:rPr>
              <a:t> </a:t>
            </a:r>
            <a:r>
              <a:rPr sz="2400" dirty="0">
                <a:solidFill>
                  <a:srgbClr val="FFFFFF"/>
                </a:solidFill>
                <a:latin typeface="Arial MT"/>
                <a:cs typeface="Arial MT"/>
              </a:rPr>
              <a:t>K</a:t>
            </a:r>
            <a:endParaRPr sz="2400" dirty="0">
              <a:latin typeface="Arial MT"/>
              <a:cs typeface="Arial MT"/>
            </a:endParaRPr>
          </a:p>
        </p:txBody>
      </p:sp>
      <p:pic>
        <p:nvPicPr>
          <p:cNvPr id="24" name="Picture 23">
            <a:extLst>
              <a:ext uri="{FF2B5EF4-FFF2-40B4-BE49-F238E27FC236}">
                <a16:creationId xmlns:a16="http://schemas.microsoft.com/office/drawing/2014/main" id="{ECF0D140-88F1-727C-6ADF-BF43E7062853}"/>
              </a:ext>
            </a:extLst>
          </p:cNvPr>
          <p:cNvPicPr>
            <a:picLocks noChangeAspect="1"/>
          </p:cNvPicPr>
          <p:nvPr/>
        </p:nvPicPr>
        <p:blipFill>
          <a:blip r:embed="rId10"/>
          <a:stretch>
            <a:fillRect/>
          </a:stretch>
        </p:blipFill>
        <p:spPr>
          <a:xfrm>
            <a:off x="9333383" y="3998975"/>
            <a:ext cx="2673096" cy="26730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99948"/>
            <a:ext cx="9336405" cy="636905"/>
          </a:xfrm>
          <a:prstGeom prst="rect">
            <a:avLst/>
          </a:prstGeom>
        </p:spPr>
        <p:txBody>
          <a:bodyPr vert="horz" wrap="square" lIns="0" tIns="13970" rIns="0" bIns="0" rtlCol="0">
            <a:spAutoFit/>
          </a:bodyPr>
          <a:lstStyle/>
          <a:p>
            <a:pPr marL="12700">
              <a:lnSpc>
                <a:spcPct val="100000"/>
              </a:lnSpc>
              <a:spcBef>
                <a:spcPts val="110"/>
              </a:spcBef>
            </a:pPr>
            <a:r>
              <a:rPr sz="4000" spc="-65" dirty="0">
                <a:solidFill>
                  <a:srgbClr val="FFFFFF"/>
                </a:solidFill>
              </a:rPr>
              <a:t>Work</a:t>
            </a:r>
            <a:r>
              <a:rPr sz="4000" spc="-165" dirty="0">
                <a:solidFill>
                  <a:srgbClr val="FFFFFF"/>
                </a:solidFill>
              </a:rPr>
              <a:t> </a:t>
            </a:r>
            <a:r>
              <a:rPr sz="4000" spc="-50" dirty="0">
                <a:solidFill>
                  <a:srgbClr val="FFFFFF"/>
                </a:solidFill>
              </a:rPr>
              <a:t>Done</a:t>
            </a:r>
            <a:r>
              <a:rPr sz="4000" spc="-175" dirty="0">
                <a:solidFill>
                  <a:srgbClr val="FFFFFF"/>
                </a:solidFill>
              </a:rPr>
              <a:t> </a:t>
            </a:r>
            <a:r>
              <a:rPr sz="4000" spc="-35" dirty="0">
                <a:solidFill>
                  <a:srgbClr val="FFFFFF"/>
                </a:solidFill>
              </a:rPr>
              <a:t>in</a:t>
            </a:r>
            <a:r>
              <a:rPr sz="4000" spc="-165" dirty="0">
                <a:solidFill>
                  <a:srgbClr val="FFFFFF"/>
                </a:solidFill>
              </a:rPr>
              <a:t> </a:t>
            </a:r>
            <a:r>
              <a:rPr sz="4000" spc="-55" dirty="0">
                <a:solidFill>
                  <a:srgbClr val="FFFFFF"/>
                </a:solidFill>
              </a:rPr>
              <a:t>Major</a:t>
            </a:r>
            <a:r>
              <a:rPr sz="4000" spc="-155" dirty="0">
                <a:solidFill>
                  <a:srgbClr val="FFFFFF"/>
                </a:solidFill>
              </a:rPr>
              <a:t> </a:t>
            </a:r>
            <a:r>
              <a:rPr sz="4000" spc="-65" dirty="0">
                <a:solidFill>
                  <a:srgbClr val="FFFFFF"/>
                </a:solidFill>
              </a:rPr>
              <a:t>Project</a:t>
            </a:r>
            <a:r>
              <a:rPr sz="4000" spc="-160" dirty="0">
                <a:solidFill>
                  <a:srgbClr val="FFFFFF"/>
                </a:solidFill>
              </a:rPr>
              <a:t> </a:t>
            </a:r>
            <a:r>
              <a:rPr sz="4000" spc="-65" dirty="0">
                <a:solidFill>
                  <a:srgbClr val="FFFFFF"/>
                </a:solidFill>
              </a:rPr>
              <a:t>[Iris</a:t>
            </a:r>
            <a:r>
              <a:rPr sz="4000" spc="-125" dirty="0">
                <a:solidFill>
                  <a:srgbClr val="FFFFFF"/>
                </a:solidFill>
              </a:rPr>
              <a:t> </a:t>
            </a:r>
            <a:r>
              <a:rPr sz="4000" spc="-65" dirty="0">
                <a:solidFill>
                  <a:srgbClr val="FFFFFF"/>
                </a:solidFill>
              </a:rPr>
              <a:t>Flower]</a:t>
            </a:r>
            <a:endParaRPr sz="4000"/>
          </a:p>
        </p:txBody>
      </p:sp>
      <p:sp>
        <p:nvSpPr>
          <p:cNvPr id="10" name="object 10"/>
          <p:cNvSpPr txBox="1"/>
          <p:nvPr/>
        </p:nvSpPr>
        <p:spPr>
          <a:xfrm>
            <a:off x="2124201" y="5046040"/>
            <a:ext cx="2342515" cy="382156"/>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FFFFFF"/>
                </a:solidFill>
                <a:latin typeface="Times New Roman"/>
                <a:cs typeface="Times New Roman"/>
              </a:rPr>
              <a:t># </a:t>
            </a:r>
            <a:r>
              <a:rPr lang="en-US" sz="2400" b="1" dirty="0">
                <a:solidFill>
                  <a:srgbClr val="FFFFFF"/>
                </a:solidFill>
                <a:latin typeface="Times New Roman"/>
                <a:cs typeface="Times New Roman"/>
              </a:rPr>
              <a:t>Clean Data</a:t>
            </a:r>
            <a:endParaRPr sz="2400" dirty="0">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10</a:t>
            </a:fld>
            <a:endParaRPr spc="-210" dirty="0"/>
          </a:p>
        </p:txBody>
      </p:sp>
      <p:sp>
        <p:nvSpPr>
          <p:cNvPr id="11" name="object 11"/>
          <p:cNvSpPr txBox="1"/>
          <p:nvPr/>
        </p:nvSpPr>
        <p:spPr>
          <a:xfrm>
            <a:off x="7315200" y="5005932"/>
            <a:ext cx="3115945"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Times New Roman"/>
                <a:cs typeface="Times New Roman"/>
              </a:rPr>
              <a:t>#</a:t>
            </a:r>
            <a:r>
              <a:rPr sz="2400" b="1" spc="-15" dirty="0">
                <a:solidFill>
                  <a:srgbClr val="FFFFFF"/>
                </a:solidFill>
                <a:latin typeface="Times New Roman"/>
                <a:cs typeface="Times New Roman"/>
              </a:rPr>
              <a:t> </a:t>
            </a:r>
            <a:r>
              <a:rPr lang="en-US" sz="2400" b="1" spc="-5" dirty="0">
                <a:solidFill>
                  <a:srgbClr val="FFFFFF"/>
                </a:solidFill>
                <a:latin typeface="Times New Roman"/>
                <a:cs typeface="Times New Roman"/>
              </a:rPr>
              <a:t>Vectorize Data </a:t>
            </a:r>
            <a:endParaRPr sz="2400" dirty="0">
              <a:latin typeface="Times New Roman"/>
              <a:cs typeface="Times New Roman"/>
            </a:endParaRPr>
          </a:p>
        </p:txBody>
      </p:sp>
      <p:pic>
        <p:nvPicPr>
          <p:cNvPr id="14" name="Picture 13">
            <a:extLst>
              <a:ext uri="{FF2B5EF4-FFF2-40B4-BE49-F238E27FC236}">
                <a16:creationId xmlns:a16="http://schemas.microsoft.com/office/drawing/2014/main" id="{0755A6AE-5C97-05CE-E0DD-DB60F3D924DA}"/>
              </a:ext>
            </a:extLst>
          </p:cNvPr>
          <p:cNvPicPr>
            <a:picLocks noChangeAspect="1"/>
          </p:cNvPicPr>
          <p:nvPr/>
        </p:nvPicPr>
        <p:blipFill>
          <a:blip r:embed="rId4"/>
          <a:stretch>
            <a:fillRect/>
          </a:stretch>
        </p:blipFill>
        <p:spPr>
          <a:xfrm>
            <a:off x="517347" y="1752600"/>
            <a:ext cx="5578653" cy="2438740"/>
          </a:xfrm>
          <a:prstGeom prst="rect">
            <a:avLst/>
          </a:prstGeom>
        </p:spPr>
      </p:pic>
      <p:pic>
        <p:nvPicPr>
          <p:cNvPr id="16" name="Picture 15">
            <a:extLst>
              <a:ext uri="{FF2B5EF4-FFF2-40B4-BE49-F238E27FC236}">
                <a16:creationId xmlns:a16="http://schemas.microsoft.com/office/drawing/2014/main" id="{D4F709E7-F2C2-840C-37AC-AD778006FB5D}"/>
              </a:ext>
            </a:extLst>
          </p:cNvPr>
          <p:cNvPicPr>
            <a:picLocks noChangeAspect="1"/>
          </p:cNvPicPr>
          <p:nvPr/>
        </p:nvPicPr>
        <p:blipFill>
          <a:blip r:embed="rId5"/>
          <a:stretch>
            <a:fillRect/>
          </a:stretch>
        </p:blipFill>
        <p:spPr>
          <a:xfrm>
            <a:off x="6401409" y="1752600"/>
            <a:ext cx="5402530" cy="2438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3443" y="499948"/>
            <a:ext cx="9336405" cy="636905"/>
          </a:xfrm>
          <a:prstGeom prst="rect">
            <a:avLst/>
          </a:prstGeom>
        </p:spPr>
        <p:txBody>
          <a:bodyPr vert="horz" wrap="square" lIns="0" tIns="13970" rIns="0" bIns="0" rtlCol="0">
            <a:spAutoFit/>
          </a:bodyPr>
          <a:lstStyle/>
          <a:p>
            <a:pPr marL="12700">
              <a:lnSpc>
                <a:spcPct val="100000"/>
              </a:lnSpc>
              <a:spcBef>
                <a:spcPts val="110"/>
              </a:spcBef>
            </a:pPr>
            <a:r>
              <a:rPr sz="4000" b="1" spc="-65" dirty="0">
                <a:solidFill>
                  <a:srgbClr val="FFFFFF"/>
                </a:solidFill>
                <a:latin typeface="Trebuchet MS"/>
                <a:cs typeface="Trebuchet MS"/>
              </a:rPr>
              <a:t>Work</a:t>
            </a:r>
            <a:r>
              <a:rPr sz="4000" b="1" spc="-165" dirty="0">
                <a:solidFill>
                  <a:srgbClr val="FFFFFF"/>
                </a:solidFill>
                <a:latin typeface="Trebuchet MS"/>
                <a:cs typeface="Trebuchet MS"/>
              </a:rPr>
              <a:t> </a:t>
            </a:r>
            <a:r>
              <a:rPr sz="4000" b="1" spc="-50" dirty="0">
                <a:solidFill>
                  <a:srgbClr val="FFFFFF"/>
                </a:solidFill>
                <a:latin typeface="Trebuchet MS"/>
                <a:cs typeface="Trebuchet MS"/>
              </a:rPr>
              <a:t>Done</a:t>
            </a:r>
            <a:r>
              <a:rPr sz="4000" b="1" spc="-175" dirty="0">
                <a:solidFill>
                  <a:srgbClr val="FFFFFF"/>
                </a:solidFill>
                <a:latin typeface="Trebuchet MS"/>
                <a:cs typeface="Trebuchet MS"/>
              </a:rPr>
              <a:t> </a:t>
            </a:r>
            <a:r>
              <a:rPr sz="4000" b="1" spc="-35" dirty="0">
                <a:solidFill>
                  <a:srgbClr val="FFFFFF"/>
                </a:solidFill>
                <a:latin typeface="Trebuchet MS"/>
                <a:cs typeface="Trebuchet MS"/>
              </a:rPr>
              <a:t>in</a:t>
            </a:r>
            <a:r>
              <a:rPr sz="4000" b="1" spc="-165" dirty="0">
                <a:solidFill>
                  <a:srgbClr val="FFFFFF"/>
                </a:solidFill>
                <a:latin typeface="Trebuchet MS"/>
                <a:cs typeface="Trebuchet MS"/>
              </a:rPr>
              <a:t> </a:t>
            </a:r>
            <a:r>
              <a:rPr sz="4000" b="1" spc="-55" dirty="0">
                <a:solidFill>
                  <a:srgbClr val="FFFFFF"/>
                </a:solidFill>
                <a:latin typeface="Trebuchet MS"/>
                <a:cs typeface="Trebuchet MS"/>
              </a:rPr>
              <a:t>Major</a:t>
            </a:r>
            <a:r>
              <a:rPr sz="4000" b="1" spc="-155" dirty="0">
                <a:solidFill>
                  <a:srgbClr val="FFFFFF"/>
                </a:solidFill>
                <a:latin typeface="Trebuchet MS"/>
                <a:cs typeface="Trebuchet MS"/>
              </a:rPr>
              <a:t> </a:t>
            </a:r>
            <a:r>
              <a:rPr sz="4000" b="1" spc="-65" dirty="0">
                <a:solidFill>
                  <a:srgbClr val="FFFFFF"/>
                </a:solidFill>
                <a:latin typeface="Trebuchet MS"/>
                <a:cs typeface="Trebuchet MS"/>
              </a:rPr>
              <a:t>Project</a:t>
            </a:r>
            <a:r>
              <a:rPr sz="4000" b="1" spc="-160" dirty="0">
                <a:solidFill>
                  <a:srgbClr val="FFFFFF"/>
                </a:solidFill>
                <a:latin typeface="Trebuchet MS"/>
                <a:cs typeface="Trebuchet MS"/>
              </a:rPr>
              <a:t> </a:t>
            </a:r>
            <a:r>
              <a:rPr sz="4000" b="1" spc="-65" dirty="0">
                <a:solidFill>
                  <a:srgbClr val="FFFFFF"/>
                </a:solidFill>
                <a:latin typeface="Trebuchet MS"/>
                <a:cs typeface="Trebuchet MS"/>
              </a:rPr>
              <a:t>[Iris</a:t>
            </a:r>
            <a:r>
              <a:rPr sz="4000" b="1" spc="-125" dirty="0">
                <a:solidFill>
                  <a:srgbClr val="FFFFFF"/>
                </a:solidFill>
                <a:latin typeface="Trebuchet MS"/>
                <a:cs typeface="Trebuchet MS"/>
              </a:rPr>
              <a:t> </a:t>
            </a:r>
            <a:r>
              <a:rPr sz="4000" b="1" spc="-65" dirty="0">
                <a:solidFill>
                  <a:srgbClr val="FFFFFF"/>
                </a:solidFill>
                <a:latin typeface="Trebuchet MS"/>
                <a:cs typeface="Trebuchet MS"/>
              </a:rPr>
              <a:t>Flower]</a:t>
            </a:r>
            <a:endParaRPr sz="4000">
              <a:latin typeface="Trebuchet MS"/>
              <a:cs typeface="Trebuchet MS"/>
            </a:endParaRPr>
          </a:p>
        </p:txBody>
      </p:sp>
      <p:sp>
        <p:nvSpPr>
          <p:cNvPr id="3" name="object 3"/>
          <p:cNvSpPr txBox="1"/>
          <p:nvPr/>
        </p:nvSpPr>
        <p:spPr>
          <a:xfrm>
            <a:off x="7541132" y="2853054"/>
            <a:ext cx="3275965" cy="1120820"/>
          </a:xfrm>
          <a:prstGeom prst="rect">
            <a:avLst/>
          </a:prstGeom>
        </p:spPr>
        <p:txBody>
          <a:bodyPr vert="horz" wrap="square" lIns="0" tIns="12700" rIns="0" bIns="0" rtlCol="0">
            <a:spAutoFit/>
          </a:bodyPr>
          <a:lstStyle/>
          <a:p>
            <a:pPr marL="12700" marR="5080">
              <a:lnSpc>
                <a:spcPct val="100000"/>
              </a:lnSpc>
              <a:spcBef>
                <a:spcPts val="100"/>
              </a:spcBef>
            </a:pPr>
            <a:r>
              <a:rPr sz="3600" b="1" dirty="0">
                <a:solidFill>
                  <a:srgbClr val="FFFFFF"/>
                </a:solidFill>
                <a:latin typeface="Times New Roman"/>
                <a:cs typeface="Times New Roman"/>
              </a:rPr>
              <a:t>#</a:t>
            </a:r>
            <a:r>
              <a:rPr sz="3600" b="1" spc="-25" dirty="0">
                <a:solidFill>
                  <a:srgbClr val="FFFFFF"/>
                </a:solidFill>
                <a:latin typeface="Times New Roman"/>
                <a:cs typeface="Times New Roman"/>
              </a:rPr>
              <a:t> </a:t>
            </a:r>
            <a:r>
              <a:rPr lang="en-US" sz="3600" b="1" spc="-5" dirty="0">
                <a:solidFill>
                  <a:srgbClr val="FFFFFF"/>
                </a:solidFill>
                <a:latin typeface="Times New Roman"/>
                <a:cs typeface="Times New Roman"/>
              </a:rPr>
              <a:t>Plotting the Sentiment Data</a:t>
            </a:r>
            <a:endParaRPr sz="36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11</a:t>
            </a:fld>
            <a:endParaRPr spc="-210" dirty="0"/>
          </a:p>
        </p:txBody>
      </p:sp>
      <p:pic>
        <p:nvPicPr>
          <p:cNvPr id="7" name="Picture 6">
            <a:extLst>
              <a:ext uri="{FF2B5EF4-FFF2-40B4-BE49-F238E27FC236}">
                <a16:creationId xmlns:a16="http://schemas.microsoft.com/office/drawing/2014/main" id="{F0BF9DB2-B9FC-3B2F-A569-810CCB2A3D01}"/>
              </a:ext>
            </a:extLst>
          </p:cNvPr>
          <p:cNvPicPr>
            <a:picLocks noChangeAspect="1"/>
          </p:cNvPicPr>
          <p:nvPr/>
        </p:nvPicPr>
        <p:blipFill>
          <a:blip r:embed="rId2"/>
          <a:stretch>
            <a:fillRect/>
          </a:stretch>
        </p:blipFill>
        <p:spPr>
          <a:xfrm>
            <a:off x="304800" y="1371600"/>
            <a:ext cx="7068536" cy="1952898"/>
          </a:xfrm>
          <a:prstGeom prst="rect">
            <a:avLst/>
          </a:prstGeom>
        </p:spPr>
      </p:pic>
      <p:pic>
        <p:nvPicPr>
          <p:cNvPr id="9" name="Picture 8">
            <a:extLst>
              <a:ext uri="{FF2B5EF4-FFF2-40B4-BE49-F238E27FC236}">
                <a16:creationId xmlns:a16="http://schemas.microsoft.com/office/drawing/2014/main" id="{963B3CEC-1B6B-F79A-3A58-565009994BE0}"/>
              </a:ext>
            </a:extLst>
          </p:cNvPr>
          <p:cNvPicPr>
            <a:picLocks noChangeAspect="1"/>
          </p:cNvPicPr>
          <p:nvPr/>
        </p:nvPicPr>
        <p:blipFill>
          <a:blip r:embed="rId3"/>
          <a:stretch>
            <a:fillRect/>
          </a:stretch>
        </p:blipFill>
        <p:spPr>
          <a:xfrm>
            <a:off x="517596" y="3637779"/>
            <a:ext cx="6431208" cy="31897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99948"/>
            <a:ext cx="9336405" cy="636905"/>
          </a:xfrm>
          <a:prstGeom prst="rect">
            <a:avLst/>
          </a:prstGeom>
        </p:spPr>
        <p:txBody>
          <a:bodyPr vert="horz" wrap="square" lIns="0" tIns="13970" rIns="0" bIns="0" rtlCol="0">
            <a:spAutoFit/>
          </a:bodyPr>
          <a:lstStyle/>
          <a:p>
            <a:pPr marL="12700">
              <a:lnSpc>
                <a:spcPct val="100000"/>
              </a:lnSpc>
              <a:spcBef>
                <a:spcPts val="110"/>
              </a:spcBef>
            </a:pPr>
            <a:r>
              <a:rPr sz="4000" spc="-65" dirty="0">
                <a:solidFill>
                  <a:srgbClr val="FFFFFF"/>
                </a:solidFill>
              </a:rPr>
              <a:t>Work</a:t>
            </a:r>
            <a:r>
              <a:rPr sz="4000" spc="-165" dirty="0">
                <a:solidFill>
                  <a:srgbClr val="FFFFFF"/>
                </a:solidFill>
              </a:rPr>
              <a:t> </a:t>
            </a:r>
            <a:r>
              <a:rPr sz="4000" spc="-50" dirty="0">
                <a:solidFill>
                  <a:srgbClr val="FFFFFF"/>
                </a:solidFill>
              </a:rPr>
              <a:t>Done</a:t>
            </a:r>
            <a:r>
              <a:rPr sz="4000" spc="-175" dirty="0">
                <a:solidFill>
                  <a:srgbClr val="FFFFFF"/>
                </a:solidFill>
              </a:rPr>
              <a:t> </a:t>
            </a:r>
            <a:r>
              <a:rPr sz="4000" spc="-35" dirty="0">
                <a:solidFill>
                  <a:srgbClr val="FFFFFF"/>
                </a:solidFill>
              </a:rPr>
              <a:t>in</a:t>
            </a:r>
            <a:r>
              <a:rPr sz="4000" spc="-165" dirty="0">
                <a:solidFill>
                  <a:srgbClr val="FFFFFF"/>
                </a:solidFill>
              </a:rPr>
              <a:t> </a:t>
            </a:r>
            <a:r>
              <a:rPr sz="4000" spc="-55" dirty="0">
                <a:solidFill>
                  <a:srgbClr val="FFFFFF"/>
                </a:solidFill>
              </a:rPr>
              <a:t>Major</a:t>
            </a:r>
            <a:r>
              <a:rPr sz="4000" spc="-155" dirty="0">
                <a:solidFill>
                  <a:srgbClr val="FFFFFF"/>
                </a:solidFill>
              </a:rPr>
              <a:t> </a:t>
            </a:r>
            <a:r>
              <a:rPr sz="4000" spc="-65" dirty="0">
                <a:solidFill>
                  <a:srgbClr val="FFFFFF"/>
                </a:solidFill>
              </a:rPr>
              <a:t>Project</a:t>
            </a:r>
            <a:r>
              <a:rPr sz="4000" spc="-160" dirty="0">
                <a:solidFill>
                  <a:srgbClr val="FFFFFF"/>
                </a:solidFill>
              </a:rPr>
              <a:t> </a:t>
            </a:r>
            <a:r>
              <a:rPr sz="4000" spc="-65" dirty="0">
                <a:solidFill>
                  <a:srgbClr val="FFFFFF"/>
                </a:solidFill>
              </a:rPr>
              <a:t>[Iris</a:t>
            </a:r>
            <a:r>
              <a:rPr sz="4000" spc="-125" dirty="0">
                <a:solidFill>
                  <a:srgbClr val="FFFFFF"/>
                </a:solidFill>
              </a:rPr>
              <a:t> </a:t>
            </a:r>
            <a:r>
              <a:rPr sz="4000" spc="-65" dirty="0">
                <a:solidFill>
                  <a:srgbClr val="FFFFFF"/>
                </a:solidFill>
              </a:rPr>
              <a:t>Flower]</a:t>
            </a:r>
            <a:endParaRPr sz="4000"/>
          </a:p>
        </p:txBody>
      </p:sp>
      <p:sp>
        <p:nvSpPr>
          <p:cNvPr id="7" name="object 7"/>
          <p:cNvSpPr txBox="1"/>
          <p:nvPr/>
        </p:nvSpPr>
        <p:spPr>
          <a:xfrm>
            <a:off x="8323833" y="2853054"/>
            <a:ext cx="2799080" cy="1120820"/>
          </a:xfrm>
          <a:prstGeom prst="rect">
            <a:avLst/>
          </a:prstGeom>
        </p:spPr>
        <p:txBody>
          <a:bodyPr vert="horz" wrap="square" lIns="0" tIns="12700" rIns="0" bIns="0" rtlCol="0">
            <a:spAutoFit/>
          </a:bodyPr>
          <a:lstStyle/>
          <a:p>
            <a:pPr marL="12700" marR="5080">
              <a:lnSpc>
                <a:spcPct val="100000"/>
              </a:lnSpc>
              <a:spcBef>
                <a:spcPts val="100"/>
              </a:spcBef>
            </a:pPr>
            <a:r>
              <a:rPr sz="3600" b="1" dirty="0">
                <a:solidFill>
                  <a:srgbClr val="FFFFFF"/>
                </a:solidFill>
                <a:latin typeface="Times New Roman"/>
                <a:cs typeface="Times New Roman"/>
              </a:rPr>
              <a:t># </a:t>
            </a:r>
            <a:r>
              <a:rPr lang="en-US" sz="3600" b="1" dirty="0">
                <a:solidFill>
                  <a:srgbClr val="FFFFFF"/>
                </a:solidFill>
                <a:latin typeface="Times New Roman"/>
                <a:cs typeface="Times New Roman"/>
              </a:rPr>
              <a:t>Visualizing Data Set </a:t>
            </a:r>
            <a:endParaRPr sz="3600" dirty="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12</a:t>
            </a:fld>
            <a:endParaRPr spc="-210" dirty="0"/>
          </a:p>
        </p:txBody>
      </p:sp>
      <p:pic>
        <p:nvPicPr>
          <p:cNvPr id="11" name="Picture 10">
            <a:extLst>
              <a:ext uri="{FF2B5EF4-FFF2-40B4-BE49-F238E27FC236}">
                <a16:creationId xmlns:a16="http://schemas.microsoft.com/office/drawing/2014/main" id="{19F99F56-A09E-AFA6-304D-7B3B6AE65F39}"/>
              </a:ext>
            </a:extLst>
          </p:cNvPr>
          <p:cNvPicPr>
            <a:picLocks noChangeAspect="1"/>
          </p:cNvPicPr>
          <p:nvPr/>
        </p:nvPicPr>
        <p:blipFill>
          <a:blip r:embed="rId4"/>
          <a:stretch>
            <a:fillRect/>
          </a:stretch>
        </p:blipFill>
        <p:spPr>
          <a:xfrm>
            <a:off x="352952" y="1341120"/>
            <a:ext cx="7030431" cy="1952898"/>
          </a:xfrm>
          <a:prstGeom prst="rect">
            <a:avLst/>
          </a:prstGeom>
        </p:spPr>
      </p:pic>
      <p:pic>
        <p:nvPicPr>
          <p:cNvPr id="13" name="Picture 12">
            <a:extLst>
              <a:ext uri="{FF2B5EF4-FFF2-40B4-BE49-F238E27FC236}">
                <a16:creationId xmlns:a16="http://schemas.microsoft.com/office/drawing/2014/main" id="{C5B2C6E1-385D-F8C5-6A26-0BABF819ECB0}"/>
              </a:ext>
            </a:extLst>
          </p:cNvPr>
          <p:cNvPicPr>
            <a:picLocks noChangeAspect="1"/>
          </p:cNvPicPr>
          <p:nvPr/>
        </p:nvPicPr>
        <p:blipFill>
          <a:blip r:embed="rId5"/>
          <a:stretch>
            <a:fillRect/>
          </a:stretch>
        </p:blipFill>
        <p:spPr>
          <a:xfrm>
            <a:off x="371240" y="3345255"/>
            <a:ext cx="6883506" cy="33720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84708"/>
            <a:ext cx="5777230" cy="757555"/>
          </a:xfrm>
          <a:prstGeom prst="rect">
            <a:avLst/>
          </a:prstGeom>
        </p:spPr>
        <p:txBody>
          <a:bodyPr vert="horz" wrap="square" lIns="0" tIns="12700" rIns="0" bIns="0" rtlCol="0">
            <a:spAutoFit/>
          </a:bodyPr>
          <a:lstStyle/>
          <a:p>
            <a:pPr marL="12700">
              <a:lnSpc>
                <a:spcPct val="100000"/>
              </a:lnSpc>
              <a:spcBef>
                <a:spcPts val="100"/>
              </a:spcBef>
            </a:pPr>
            <a:r>
              <a:rPr sz="4800" spc="-70" dirty="0">
                <a:solidFill>
                  <a:srgbClr val="FFFFFF"/>
                </a:solidFill>
              </a:rPr>
              <a:t>Internship</a:t>
            </a:r>
            <a:r>
              <a:rPr sz="4800" spc="-135" dirty="0">
                <a:solidFill>
                  <a:srgbClr val="FFFFFF"/>
                </a:solidFill>
              </a:rPr>
              <a:t> </a:t>
            </a:r>
            <a:r>
              <a:rPr sz="4800" spc="-70" dirty="0">
                <a:solidFill>
                  <a:srgbClr val="FFFFFF"/>
                </a:solidFill>
              </a:rPr>
              <a:t>Outcomes</a:t>
            </a:r>
            <a:endParaRPr sz="4800"/>
          </a:p>
        </p:txBody>
      </p:sp>
      <p:sp>
        <p:nvSpPr>
          <p:cNvPr id="8" name="object 8"/>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13</a:t>
            </a:fld>
            <a:endParaRPr spc="-210" dirty="0"/>
          </a:p>
        </p:txBody>
      </p:sp>
      <p:sp>
        <p:nvSpPr>
          <p:cNvPr id="7" name="object 7"/>
          <p:cNvSpPr txBox="1"/>
          <p:nvPr/>
        </p:nvSpPr>
        <p:spPr>
          <a:xfrm>
            <a:off x="869314" y="1208735"/>
            <a:ext cx="9582150" cy="5512406"/>
          </a:xfrm>
          <a:prstGeom prst="rect">
            <a:avLst/>
          </a:prstGeom>
        </p:spPr>
        <p:txBody>
          <a:bodyPr vert="horz" wrap="square" lIns="0" tIns="180975" rIns="0" bIns="0" rtlCol="0">
            <a:spAutoFit/>
          </a:bodyPr>
          <a:lstStyle/>
          <a:p>
            <a:pPr marL="299085" indent="-287020">
              <a:lnSpc>
                <a:spcPct val="100000"/>
              </a:lnSpc>
              <a:spcBef>
                <a:spcPts val="1425"/>
              </a:spcBef>
              <a:buFont typeface="Wingdings"/>
              <a:buChar char=""/>
              <a:tabLst>
                <a:tab pos="299720" algn="l"/>
              </a:tabLst>
            </a:pPr>
            <a:r>
              <a:rPr lang="en-US" sz="2400" dirty="0">
                <a:solidFill>
                  <a:schemeClr val="bg1"/>
                </a:solidFill>
              </a:rPr>
              <a:t>Know and get a basic overview of how a basic machine learning model is trained, tested, and used</a:t>
            </a:r>
          </a:p>
          <a:p>
            <a:pPr marL="299085" indent="-287020">
              <a:lnSpc>
                <a:spcPct val="100000"/>
              </a:lnSpc>
              <a:spcBef>
                <a:spcPts val="1425"/>
              </a:spcBef>
              <a:buFont typeface="Wingdings"/>
              <a:buChar char=""/>
              <a:tabLst>
                <a:tab pos="299720" algn="l"/>
              </a:tabLst>
            </a:pPr>
            <a:r>
              <a:rPr lang="en-US" sz="2400" dirty="0">
                <a:solidFill>
                  <a:schemeClr val="bg1"/>
                </a:solidFill>
              </a:rPr>
              <a:t>Get familiar with the basic ML terms like classes, test data, train data, accuracy, training model</a:t>
            </a:r>
          </a:p>
          <a:p>
            <a:pPr marL="299085" indent="-287020">
              <a:lnSpc>
                <a:spcPct val="100000"/>
              </a:lnSpc>
              <a:spcBef>
                <a:spcPts val="1425"/>
              </a:spcBef>
              <a:buFont typeface="Wingdings"/>
              <a:buChar char=""/>
              <a:tabLst>
                <a:tab pos="299720" algn="l"/>
              </a:tabLst>
            </a:pPr>
            <a:r>
              <a:rPr lang="en-US" sz="2400" dirty="0">
                <a:solidFill>
                  <a:schemeClr val="bg1"/>
                </a:solidFill>
              </a:rPr>
              <a:t>Know how to use teachable machines for basic ML projects and make simple models that can be exported/downloaded/copied and used in your apps, websites, and more. </a:t>
            </a:r>
          </a:p>
          <a:p>
            <a:pPr marL="299085" indent="-287020">
              <a:lnSpc>
                <a:spcPct val="100000"/>
              </a:lnSpc>
              <a:spcBef>
                <a:spcPts val="1425"/>
              </a:spcBef>
              <a:buFont typeface="Wingdings"/>
              <a:buChar char=""/>
              <a:tabLst>
                <a:tab pos="299720" algn="l"/>
              </a:tabLst>
            </a:pPr>
            <a:r>
              <a:rPr lang="en-US" sz="2400" dirty="0">
                <a:solidFill>
                  <a:schemeClr val="bg1"/>
                </a:solidFill>
              </a:rPr>
              <a:t>Have a general template of classification problem that you can use on for various datasets</a:t>
            </a:r>
          </a:p>
          <a:p>
            <a:pPr marL="299085" indent="-287020">
              <a:lnSpc>
                <a:spcPct val="100000"/>
              </a:lnSpc>
              <a:spcBef>
                <a:spcPts val="1425"/>
              </a:spcBef>
              <a:buFont typeface="Wingdings"/>
              <a:buChar char=""/>
              <a:tabLst>
                <a:tab pos="299720" algn="l"/>
              </a:tabLst>
            </a:pPr>
            <a:r>
              <a:rPr lang="en-US" sz="2400" dirty="0">
                <a:solidFill>
                  <a:schemeClr val="bg1"/>
                </a:solidFill>
              </a:rPr>
              <a:t>To code and make your own classification model</a:t>
            </a:r>
          </a:p>
          <a:p>
            <a:pPr marL="299085" indent="-287020">
              <a:lnSpc>
                <a:spcPct val="100000"/>
              </a:lnSpc>
              <a:spcBef>
                <a:spcPts val="1425"/>
              </a:spcBef>
              <a:buFont typeface="Wingdings"/>
              <a:buChar char=""/>
              <a:tabLst>
                <a:tab pos="299720" algn="l"/>
              </a:tabLst>
            </a:pPr>
            <a:r>
              <a:rPr lang="en-US" sz="2400" dirty="0">
                <a:solidFill>
                  <a:schemeClr val="bg1"/>
                </a:solidFill>
              </a:rPr>
              <a:t>Understanding the hands-on implementation of AI and ML concepts theoretically learned.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99948"/>
            <a:ext cx="5550535" cy="636905"/>
          </a:xfrm>
          <a:prstGeom prst="rect">
            <a:avLst/>
          </a:prstGeom>
        </p:spPr>
        <p:txBody>
          <a:bodyPr vert="horz" wrap="square" lIns="0" tIns="13970" rIns="0" bIns="0" rtlCol="0">
            <a:spAutoFit/>
          </a:bodyPr>
          <a:lstStyle/>
          <a:p>
            <a:pPr marL="12700">
              <a:lnSpc>
                <a:spcPct val="100000"/>
              </a:lnSpc>
              <a:spcBef>
                <a:spcPts val="110"/>
              </a:spcBef>
            </a:pPr>
            <a:r>
              <a:rPr sz="4000" spc="-70" dirty="0">
                <a:solidFill>
                  <a:srgbClr val="FFFFFF"/>
                </a:solidFill>
              </a:rPr>
              <a:t>Certificate</a:t>
            </a:r>
            <a:r>
              <a:rPr sz="4000" spc="-160" dirty="0">
                <a:solidFill>
                  <a:srgbClr val="FFFFFF"/>
                </a:solidFill>
              </a:rPr>
              <a:t> </a:t>
            </a:r>
            <a:r>
              <a:rPr sz="4000" spc="-30" dirty="0">
                <a:solidFill>
                  <a:srgbClr val="FFFFFF"/>
                </a:solidFill>
              </a:rPr>
              <a:t>of</a:t>
            </a:r>
            <a:r>
              <a:rPr sz="4000" spc="-180" dirty="0">
                <a:solidFill>
                  <a:srgbClr val="FFFFFF"/>
                </a:solidFill>
              </a:rPr>
              <a:t> </a:t>
            </a:r>
            <a:r>
              <a:rPr sz="4000" spc="-65" dirty="0">
                <a:solidFill>
                  <a:srgbClr val="FFFFFF"/>
                </a:solidFill>
              </a:rPr>
              <a:t>Internship</a:t>
            </a:r>
            <a:endParaRPr sz="4000"/>
          </a:p>
        </p:txBody>
      </p:sp>
      <p:sp>
        <p:nvSpPr>
          <p:cNvPr id="8" name="object 8"/>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14</a:t>
            </a:fld>
            <a:endParaRPr spc="-210" dirty="0"/>
          </a:p>
        </p:txBody>
      </p:sp>
      <p:pic>
        <p:nvPicPr>
          <p:cNvPr id="10" name="Picture 9">
            <a:extLst>
              <a:ext uri="{FF2B5EF4-FFF2-40B4-BE49-F238E27FC236}">
                <a16:creationId xmlns:a16="http://schemas.microsoft.com/office/drawing/2014/main" id="{6807F6BF-50C2-4F41-C41C-7126E34CD107}"/>
              </a:ext>
            </a:extLst>
          </p:cNvPr>
          <p:cNvPicPr>
            <a:picLocks noChangeAspect="1"/>
          </p:cNvPicPr>
          <p:nvPr/>
        </p:nvPicPr>
        <p:blipFill>
          <a:blip r:embed="rId4"/>
          <a:stretch>
            <a:fillRect/>
          </a:stretch>
        </p:blipFill>
        <p:spPr>
          <a:xfrm>
            <a:off x="3886200" y="1215771"/>
            <a:ext cx="3970728" cy="56422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4A3"/>
          </a:solidFill>
        </p:spPr>
        <p:txBody>
          <a:bodyPr wrap="square" lIns="0" tIns="0" rIns="0" bIns="0" rtlCol="0"/>
          <a:lstStyle/>
          <a:p>
            <a:endParaRPr/>
          </a:p>
        </p:txBody>
      </p:sp>
      <p:sp>
        <p:nvSpPr>
          <p:cNvPr id="3" name="object 3"/>
          <p:cNvSpPr/>
          <p:nvPr/>
        </p:nvSpPr>
        <p:spPr>
          <a:xfrm>
            <a:off x="0" y="0"/>
            <a:ext cx="12192000" cy="6858000"/>
          </a:xfrm>
          <a:custGeom>
            <a:avLst/>
            <a:gdLst/>
            <a:ahLst/>
            <a:cxnLst/>
            <a:rect l="l" t="t" r="r" b="b"/>
            <a:pathLst>
              <a:path w="12192000" h="6858000">
                <a:moveTo>
                  <a:pt x="12191999" y="0"/>
                </a:moveTo>
                <a:lnTo>
                  <a:pt x="3618483" y="0"/>
                </a:lnTo>
                <a:lnTo>
                  <a:pt x="2326766" y="1291716"/>
                </a:lnTo>
                <a:lnTo>
                  <a:pt x="1839594" y="1291716"/>
                </a:lnTo>
                <a:lnTo>
                  <a:pt x="0" y="3131561"/>
                </a:lnTo>
                <a:lnTo>
                  <a:pt x="0" y="6857998"/>
                </a:lnTo>
                <a:lnTo>
                  <a:pt x="12191999" y="6857998"/>
                </a:lnTo>
                <a:lnTo>
                  <a:pt x="12191999" y="0"/>
                </a:lnTo>
                <a:close/>
              </a:path>
            </a:pathLst>
          </a:custGeom>
          <a:solidFill>
            <a:srgbClr val="46C3D2">
              <a:alpha val="74116"/>
            </a:srgbClr>
          </a:solidFill>
        </p:spPr>
        <p:txBody>
          <a:bodyPr wrap="square" lIns="0" tIns="0" rIns="0" bIns="0" rtlCol="0"/>
          <a:lstStyle/>
          <a:p>
            <a:endParaRPr/>
          </a:p>
        </p:txBody>
      </p:sp>
      <p:grpSp>
        <p:nvGrpSpPr>
          <p:cNvPr id="4" name="object 4"/>
          <p:cNvGrpSpPr/>
          <p:nvPr/>
        </p:nvGrpSpPr>
        <p:grpSpPr>
          <a:xfrm>
            <a:off x="0" y="-508"/>
            <a:ext cx="12192000" cy="6859016"/>
            <a:chOff x="0" y="-508"/>
            <a:chExt cx="12192000" cy="6859016"/>
          </a:xfrm>
        </p:grpSpPr>
        <p:pic>
          <p:nvPicPr>
            <p:cNvPr id="5" name="object 5"/>
            <p:cNvPicPr/>
            <p:nvPr/>
          </p:nvPicPr>
          <p:blipFill>
            <a:blip r:embed="rId2" cstate="print"/>
            <a:stretch>
              <a:fillRect/>
            </a:stretch>
          </p:blipFill>
          <p:spPr>
            <a:xfrm>
              <a:off x="0" y="0"/>
              <a:ext cx="12192000" cy="6857999"/>
            </a:xfrm>
            <a:prstGeom prst="rect">
              <a:avLst/>
            </a:prstGeom>
          </p:spPr>
        </p:pic>
        <p:sp>
          <p:nvSpPr>
            <p:cNvPr id="6" name="object 6"/>
            <p:cNvSpPr/>
            <p:nvPr/>
          </p:nvSpPr>
          <p:spPr>
            <a:xfrm>
              <a:off x="0" y="0"/>
              <a:ext cx="12192000" cy="6858000"/>
            </a:xfrm>
            <a:custGeom>
              <a:avLst/>
              <a:gdLst/>
              <a:ahLst/>
              <a:cxnLst/>
              <a:rect l="l" t="t" r="r" b="b"/>
              <a:pathLst>
                <a:path w="12192000" h="6858000">
                  <a:moveTo>
                    <a:pt x="12192000" y="0"/>
                  </a:moveTo>
                  <a:lnTo>
                    <a:pt x="3871595" y="0"/>
                  </a:lnTo>
                  <a:lnTo>
                    <a:pt x="3871595" y="1291716"/>
                  </a:lnTo>
                  <a:lnTo>
                    <a:pt x="2026793" y="1291716"/>
                  </a:lnTo>
                  <a:lnTo>
                    <a:pt x="0" y="3318637"/>
                  </a:lnTo>
                  <a:lnTo>
                    <a:pt x="0" y="6857999"/>
                  </a:lnTo>
                  <a:lnTo>
                    <a:pt x="12192000" y="6857999"/>
                  </a:lnTo>
                  <a:lnTo>
                    <a:pt x="12192000" y="0"/>
                  </a:lnTo>
                  <a:close/>
                </a:path>
                <a:path w="12192000" h="6858000">
                  <a:moveTo>
                    <a:pt x="3871595" y="0"/>
                  </a:moveTo>
                  <a:lnTo>
                    <a:pt x="2575560" y="1291716"/>
                  </a:lnTo>
                  <a:lnTo>
                    <a:pt x="3871595" y="1291716"/>
                  </a:lnTo>
                  <a:lnTo>
                    <a:pt x="3871595" y="0"/>
                  </a:lnTo>
                  <a:close/>
                </a:path>
              </a:pathLst>
            </a:custGeom>
            <a:solidFill>
              <a:srgbClr val="003352">
                <a:alpha val="90194"/>
              </a:srgbClr>
            </a:solidFill>
          </p:spPr>
          <p:txBody>
            <a:bodyPr wrap="square" lIns="0" tIns="0" rIns="0" bIns="0" rtlCol="0"/>
            <a:lstStyle/>
            <a:p>
              <a:endParaRPr dirty="0"/>
            </a:p>
          </p:txBody>
        </p:sp>
        <p:sp>
          <p:nvSpPr>
            <p:cNvPr id="7" name="object 7"/>
            <p:cNvSpPr/>
            <p:nvPr/>
          </p:nvSpPr>
          <p:spPr>
            <a:xfrm>
              <a:off x="193332" y="822833"/>
              <a:ext cx="7214870" cy="6035675"/>
            </a:xfrm>
            <a:custGeom>
              <a:avLst/>
              <a:gdLst/>
              <a:ahLst/>
              <a:cxnLst/>
              <a:rect l="l" t="t" r="r" b="b"/>
              <a:pathLst>
                <a:path w="7214870" h="6035675">
                  <a:moveTo>
                    <a:pt x="5882474" y="0"/>
                  </a:moveTo>
                  <a:lnTo>
                    <a:pt x="0" y="0"/>
                  </a:lnTo>
                  <a:lnTo>
                    <a:pt x="0" y="6035167"/>
                  </a:lnTo>
                  <a:lnTo>
                    <a:pt x="2511640" y="6035166"/>
                  </a:lnTo>
                  <a:lnTo>
                    <a:pt x="7214704" y="1332102"/>
                  </a:lnTo>
                  <a:lnTo>
                    <a:pt x="5882474" y="0"/>
                  </a:lnTo>
                  <a:close/>
                </a:path>
              </a:pathLst>
            </a:custGeom>
            <a:solidFill>
              <a:srgbClr val="003352"/>
            </a:solidFill>
          </p:spPr>
          <p:txBody>
            <a:bodyPr wrap="square" lIns="0" tIns="0" rIns="0" bIns="0" rtlCol="0"/>
            <a:lstStyle/>
            <a:p>
              <a:endParaRPr/>
            </a:p>
          </p:txBody>
        </p:sp>
        <p:pic>
          <p:nvPicPr>
            <p:cNvPr id="8" name="object 8"/>
            <p:cNvPicPr/>
            <p:nvPr/>
          </p:nvPicPr>
          <p:blipFill>
            <a:blip r:embed="rId3" cstate="print"/>
            <a:stretch>
              <a:fillRect/>
            </a:stretch>
          </p:blipFill>
          <p:spPr>
            <a:xfrm>
              <a:off x="0" y="-508"/>
              <a:ext cx="7198359" cy="4877309"/>
            </a:xfrm>
            <a:prstGeom prst="rect">
              <a:avLst/>
            </a:prstGeom>
          </p:spPr>
        </p:pic>
        <p:sp>
          <p:nvSpPr>
            <p:cNvPr id="9" name="object 9"/>
            <p:cNvSpPr/>
            <p:nvPr/>
          </p:nvSpPr>
          <p:spPr>
            <a:xfrm>
              <a:off x="76200" y="5034483"/>
              <a:ext cx="6722109" cy="1708506"/>
            </a:xfrm>
            <a:custGeom>
              <a:avLst/>
              <a:gdLst/>
              <a:ahLst/>
              <a:cxnLst/>
              <a:rect l="l" t="t" r="r" b="b"/>
              <a:pathLst>
                <a:path w="6722109" h="6858000">
                  <a:moveTo>
                    <a:pt x="5343271" y="0"/>
                  </a:moveTo>
                  <a:lnTo>
                    <a:pt x="0" y="0"/>
                  </a:lnTo>
                  <a:lnTo>
                    <a:pt x="0" y="6857997"/>
                  </a:lnTo>
                  <a:lnTo>
                    <a:pt x="1242950" y="6857997"/>
                  </a:lnTo>
                  <a:lnTo>
                    <a:pt x="6722109" y="1378839"/>
                  </a:lnTo>
                  <a:lnTo>
                    <a:pt x="5343271" y="0"/>
                  </a:lnTo>
                  <a:close/>
                </a:path>
              </a:pathLst>
            </a:custGeom>
            <a:solidFill>
              <a:srgbClr val="003352">
                <a:alpha val="50979"/>
              </a:srgbClr>
            </a:solidFill>
          </p:spPr>
          <p:txBody>
            <a:bodyPr wrap="square" lIns="0" tIns="0" rIns="0" bIns="0" rtlCol="0"/>
            <a:lstStyle/>
            <a:p>
              <a:r>
                <a:rPr lang="en-US" dirty="0">
                  <a:solidFill>
                    <a:schemeClr val="bg1"/>
                  </a:solidFill>
                </a:rPr>
                <a:t>AKASH TATTI (1HK20IS007)</a:t>
              </a:r>
              <a:endParaRPr dirty="0">
                <a:solidFill>
                  <a:schemeClr val="bg1"/>
                </a:solidFill>
              </a:endParaRPr>
            </a:p>
          </p:txBody>
        </p:sp>
      </p:grpSp>
      <p:sp>
        <p:nvSpPr>
          <p:cNvPr id="10" name="object 10"/>
          <p:cNvSpPr txBox="1">
            <a:spLocks noGrp="1"/>
          </p:cNvSpPr>
          <p:nvPr>
            <p:ph type="title"/>
          </p:nvPr>
        </p:nvSpPr>
        <p:spPr>
          <a:xfrm>
            <a:off x="607568" y="1433906"/>
            <a:ext cx="4450080" cy="1123315"/>
          </a:xfrm>
          <a:prstGeom prst="rect">
            <a:avLst/>
          </a:prstGeom>
        </p:spPr>
        <p:txBody>
          <a:bodyPr vert="horz" wrap="square" lIns="0" tIns="12700" rIns="0" bIns="0" rtlCol="0">
            <a:spAutoFit/>
          </a:bodyPr>
          <a:lstStyle/>
          <a:p>
            <a:pPr marL="12700">
              <a:lnSpc>
                <a:spcPct val="100000"/>
              </a:lnSpc>
              <a:spcBef>
                <a:spcPts val="100"/>
              </a:spcBef>
            </a:pPr>
            <a:r>
              <a:rPr sz="7200" dirty="0">
                <a:solidFill>
                  <a:srgbClr val="FFFFFF"/>
                </a:solidFill>
              </a:rPr>
              <a:t>Thank</a:t>
            </a:r>
            <a:r>
              <a:rPr sz="7200" spc="-215" dirty="0">
                <a:solidFill>
                  <a:srgbClr val="FFFFFF"/>
                </a:solidFill>
              </a:rPr>
              <a:t> </a:t>
            </a:r>
            <a:r>
              <a:rPr sz="7200" spc="-225" dirty="0">
                <a:solidFill>
                  <a:srgbClr val="FFFFFF"/>
                </a:solidFill>
              </a:rPr>
              <a:t>You</a:t>
            </a:r>
            <a:endParaRPr sz="7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2140711" y="190957"/>
            <a:ext cx="3442970" cy="1031875"/>
          </a:xfrm>
          <a:prstGeom prst="rect">
            <a:avLst/>
          </a:prstGeom>
        </p:spPr>
        <p:txBody>
          <a:bodyPr vert="horz" wrap="square" lIns="0" tIns="12700" rIns="0" bIns="0" rtlCol="0">
            <a:spAutoFit/>
          </a:bodyPr>
          <a:lstStyle/>
          <a:p>
            <a:pPr marL="12700">
              <a:lnSpc>
                <a:spcPct val="100000"/>
              </a:lnSpc>
              <a:spcBef>
                <a:spcPts val="100"/>
              </a:spcBef>
            </a:pPr>
            <a:r>
              <a:rPr sz="6600" spc="-80" dirty="0">
                <a:solidFill>
                  <a:srgbClr val="FFFFFF"/>
                </a:solidFill>
              </a:rPr>
              <a:t>C</a:t>
            </a:r>
            <a:r>
              <a:rPr sz="6600" spc="-70" dirty="0">
                <a:solidFill>
                  <a:srgbClr val="FFFFFF"/>
                </a:solidFill>
              </a:rPr>
              <a:t>o</a:t>
            </a:r>
            <a:r>
              <a:rPr sz="6600" spc="-85" dirty="0">
                <a:solidFill>
                  <a:srgbClr val="FFFFFF"/>
                </a:solidFill>
              </a:rPr>
              <a:t>n</a:t>
            </a:r>
            <a:r>
              <a:rPr sz="6600" spc="-80" dirty="0">
                <a:solidFill>
                  <a:srgbClr val="FFFFFF"/>
                </a:solidFill>
              </a:rPr>
              <a:t>te</a:t>
            </a:r>
            <a:r>
              <a:rPr sz="6600" spc="-85" dirty="0">
                <a:solidFill>
                  <a:srgbClr val="FFFFFF"/>
                </a:solidFill>
              </a:rPr>
              <a:t>n</a:t>
            </a:r>
            <a:r>
              <a:rPr sz="6600" spc="-80" dirty="0">
                <a:solidFill>
                  <a:srgbClr val="FFFFFF"/>
                </a:solidFill>
              </a:rPr>
              <a:t>t</a:t>
            </a:r>
            <a:r>
              <a:rPr sz="6600" dirty="0">
                <a:solidFill>
                  <a:srgbClr val="FFFFFF"/>
                </a:solidFill>
              </a:rPr>
              <a:t>s</a:t>
            </a:r>
            <a:endParaRPr sz="6600"/>
          </a:p>
        </p:txBody>
      </p:sp>
      <p:sp>
        <p:nvSpPr>
          <p:cNvPr id="8" name="object 8"/>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2</a:t>
            </a:fld>
            <a:endParaRPr spc="-210" dirty="0"/>
          </a:p>
        </p:txBody>
      </p:sp>
      <p:sp>
        <p:nvSpPr>
          <p:cNvPr id="7" name="object 7"/>
          <p:cNvSpPr txBox="1"/>
          <p:nvPr/>
        </p:nvSpPr>
        <p:spPr>
          <a:xfrm>
            <a:off x="4025010" y="1247246"/>
            <a:ext cx="3955415" cy="4965065"/>
          </a:xfrm>
          <a:prstGeom prst="rect">
            <a:avLst/>
          </a:prstGeom>
        </p:spPr>
        <p:txBody>
          <a:bodyPr vert="horz" wrap="square" lIns="0" tIns="194945" rIns="0" bIns="0" rtlCol="0">
            <a:spAutoFit/>
          </a:bodyPr>
          <a:lstStyle/>
          <a:p>
            <a:pPr marL="299085" indent="-287020">
              <a:lnSpc>
                <a:spcPct val="100000"/>
              </a:lnSpc>
              <a:spcBef>
                <a:spcPts val="1535"/>
              </a:spcBef>
              <a:buFont typeface="Wingdings"/>
              <a:buChar char=""/>
              <a:tabLst>
                <a:tab pos="299720" algn="l"/>
              </a:tabLst>
            </a:pPr>
            <a:r>
              <a:rPr sz="2400" dirty="0">
                <a:solidFill>
                  <a:srgbClr val="FFFFFF"/>
                </a:solidFill>
                <a:latin typeface="Arial MT"/>
                <a:cs typeface="Arial MT"/>
              </a:rPr>
              <a:t>About</a:t>
            </a:r>
            <a:r>
              <a:rPr sz="2400" spc="-55" dirty="0">
                <a:solidFill>
                  <a:srgbClr val="FFFFFF"/>
                </a:solidFill>
                <a:latin typeface="Arial MT"/>
                <a:cs typeface="Arial MT"/>
              </a:rPr>
              <a:t> </a:t>
            </a:r>
            <a:r>
              <a:rPr sz="2400" dirty="0">
                <a:solidFill>
                  <a:srgbClr val="FFFFFF"/>
                </a:solidFill>
                <a:latin typeface="Arial MT"/>
                <a:cs typeface="Arial MT"/>
              </a:rPr>
              <a:t>the</a:t>
            </a:r>
            <a:r>
              <a:rPr sz="2400" spc="-30" dirty="0">
                <a:solidFill>
                  <a:srgbClr val="FFFFFF"/>
                </a:solidFill>
                <a:latin typeface="Arial MT"/>
                <a:cs typeface="Arial MT"/>
              </a:rPr>
              <a:t> </a:t>
            </a:r>
            <a:r>
              <a:rPr sz="2400" dirty="0">
                <a:solidFill>
                  <a:srgbClr val="FFFFFF"/>
                </a:solidFill>
                <a:latin typeface="Arial MT"/>
                <a:cs typeface="Arial MT"/>
              </a:rPr>
              <a:t>Company</a:t>
            </a:r>
            <a:endParaRPr sz="2400">
              <a:latin typeface="Arial MT"/>
              <a:cs typeface="Arial MT"/>
            </a:endParaRPr>
          </a:p>
          <a:p>
            <a:pPr marL="299085" indent="-287020">
              <a:lnSpc>
                <a:spcPct val="100000"/>
              </a:lnSpc>
              <a:spcBef>
                <a:spcPts val="1440"/>
              </a:spcBef>
              <a:buFont typeface="Wingdings"/>
              <a:buChar char=""/>
              <a:tabLst>
                <a:tab pos="299720" algn="l"/>
              </a:tabLst>
            </a:pPr>
            <a:r>
              <a:rPr sz="2400" spc="-10" dirty="0">
                <a:solidFill>
                  <a:srgbClr val="FFFFFF"/>
                </a:solidFill>
                <a:latin typeface="Arial MT"/>
                <a:cs typeface="Arial MT"/>
              </a:rPr>
              <a:t>Vision</a:t>
            </a:r>
            <a:r>
              <a:rPr sz="2400" spc="-20" dirty="0">
                <a:solidFill>
                  <a:srgbClr val="FFFFFF"/>
                </a:solidFill>
                <a:latin typeface="Arial MT"/>
                <a:cs typeface="Arial MT"/>
              </a:rPr>
              <a:t> </a:t>
            </a:r>
            <a:r>
              <a:rPr sz="2400" dirty="0">
                <a:solidFill>
                  <a:srgbClr val="FFFFFF"/>
                </a:solidFill>
                <a:latin typeface="Arial MT"/>
                <a:cs typeface="Arial MT"/>
              </a:rPr>
              <a:t>&amp;</a:t>
            </a:r>
            <a:r>
              <a:rPr sz="2400" spc="-35" dirty="0">
                <a:solidFill>
                  <a:srgbClr val="FFFFFF"/>
                </a:solidFill>
                <a:latin typeface="Arial MT"/>
                <a:cs typeface="Arial MT"/>
              </a:rPr>
              <a:t> </a:t>
            </a:r>
            <a:r>
              <a:rPr sz="2400" spc="-5" dirty="0">
                <a:solidFill>
                  <a:srgbClr val="FFFFFF"/>
                </a:solidFill>
                <a:latin typeface="Arial MT"/>
                <a:cs typeface="Arial MT"/>
              </a:rPr>
              <a:t>Mission</a:t>
            </a:r>
            <a:endParaRPr sz="2400">
              <a:latin typeface="Arial MT"/>
              <a:cs typeface="Arial MT"/>
            </a:endParaRPr>
          </a:p>
          <a:p>
            <a:pPr marL="299085" indent="-287020">
              <a:lnSpc>
                <a:spcPct val="100000"/>
              </a:lnSpc>
              <a:spcBef>
                <a:spcPts val="1440"/>
              </a:spcBef>
              <a:buFont typeface="Wingdings"/>
              <a:buChar char=""/>
              <a:tabLst>
                <a:tab pos="299720" algn="l"/>
              </a:tabLst>
            </a:pPr>
            <a:r>
              <a:rPr sz="2400" dirty="0">
                <a:solidFill>
                  <a:srgbClr val="FFFFFF"/>
                </a:solidFill>
                <a:latin typeface="Arial MT"/>
                <a:cs typeface="Arial MT"/>
              </a:rPr>
              <a:t>Goal</a:t>
            </a:r>
            <a:endParaRPr sz="2400">
              <a:latin typeface="Arial MT"/>
              <a:cs typeface="Arial MT"/>
            </a:endParaRPr>
          </a:p>
          <a:p>
            <a:pPr marL="299085" indent="-287020">
              <a:lnSpc>
                <a:spcPct val="100000"/>
              </a:lnSpc>
              <a:spcBef>
                <a:spcPts val="1445"/>
              </a:spcBef>
              <a:buFont typeface="Wingdings"/>
              <a:buChar char=""/>
              <a:tabLst>
                <a:tab pos="299720" algn="l"/>
              </a:tabLst>
            </a:pPr>
            <a:r>
              <a:rPr sz="2400" dirty="0">
                <a:solidFill>
                  <a:srgbClr val="FFFFFF"/>
                </a:solidFill>
                <a:latin typeface="Arial MT"/>
                <a:cs typeface="Arial MT"/>
              </a:rPr>
              <a:t>Internship</a:t>
            </a:r>
            <a:r>
              <a:rPr sz="2400" spc="-60" dirty="0">
                <a:solidFill>
                  <a:srgbClr val="FFFFFF"/>
                </a:solidFill>
                <a:latin typeface="Arial MT"/>
                <a:cs typeface="Arial MT"/>
              </a:rPr>
              <a:t> </a:t>
            </a:r>
            <a:r>
              <a:rPr sz="2400" spc="-5" dirty="0">
                <a:solidFill>
                  <a:srgbClr val="FFFFFF"/>
                </a:solidFill>
                <a:latin typeface="Arial MT"/>
                <a:cs typeface="Arial MT"/>
              </a:rPr>
              <a:t>Objectives</a:t>
            </a:r>
            <a:endParaRPr sz="2400">
              <a:latin typeface="Arial MT"/>
              <a:cs typeface="Arial MT"/>
            </a:endParaRPr>
          </a:p>
          <a:p>
            <a:pPr marL="299085" indent="-287020">
              <a:lnSpc>
                <a:spcPct val="100000"/>
              </a:lnSpc>
              <a:spcBef>
                <a:spcPts val="1440"/>
              </a:spcBef>
              <a:buFont typeface="Wingdings"/>
              <a:buChar char=""/>
              <a:tabLst>
                <a:tab pos="299720" algn="l"/>
              </a:tabLst>
            </a:pPr>
            <a:r>
              <a:rPr sz="2400" dirty="0">
                <a:solidFill>
                  <a:srgbClr val="FFFFFF"/>
                </a:solidFill>
                <a:latin typeface="Arial MT"/>
                <a:cs typeface="Arial MT"/>
              </a:rPr>
              <a:t>Internship</a:t>
            </a:r>
            <a:r>
              <a:rPr sz="2400" spc="-70" dirty="0">
                <a:solidFill>
                  <a:srgbClr val="FFFFFF"/>
                </a:solidFill>
                <a:latin typeface="Arial MT"/>
                <a:cs typeface="Arial MT"/>
              </a:rPr>
              <a:t> </a:t>
            </a:r>
            <a:r>
              <a:rPr sz="2400" dirty="0">
                <a:solidFill>
                  <a:srgbClr val="FFFFFF"/>
                </a:solidFill>
                <a:latin typeface="Arial MT"/>
                <a:cs typeface="Arial MT"/>
              </a:rPr>
              <a:t>Structure</a:t>
            </a:r>
            <a:endParaRPr sz="2400">
              <a:latin typeface="Arial MT"/>
              <a:cs typeface="Arial MT"/>
            </a:endParaRPr>
          </a:p>
          <a:p>
            <a:pPr marL="299085" indent="-287020">
              <a:lnSpc>
                <a:spcPct val="100000"/>
              </a:lnSpc>
              <a:spcBef>
                <a:spcPts val="1445"/>
              </a:spcBef>
              <a:buFont typeface="Wingdings"/>
              <a:buChar char=""/>
              <a:tabLst>
                <a:tab pos="299720" algn="l"/>
              </a:tabLst>
            </a:pPr>
            <a:r>
              <a:rPr sz="2400" spc="-5" dirty="0">
                <a:solidFill>
                  <a:srgbClr val="FFFFFF"/>
                </a:solidFill>
                <a:latin typeface="Arial MT"/>
                <a:cs typeface="Arial MT"/>
              </a:rPr>
              <a:t>Projects</a:t>
            </a:r>
            <a:r>
              <a:rPr sz="2400" spc="-150" dirty="0">
                <a:solidFill>
                  <a:srgbClr val="FFFFFF"/>
                </a:solidFill>
                <a:latin typeface="Arial MT"/>
                <a:cs typeface="Arial MT"/>
              </a:rPr>
              <a:t> </a:t>
            </a:r>
            <a:r>
              <a:rPr sz="2400" spc="-5" dirty="0">
                <a:solidFill>
                  <a:srgbClr val="FFFFFF"/>
                </a:solidFill>
                <a:latin typeface="Arial MT"/>
                <a:cs typeface="Arial MT"/>
              </a:rPr>
              <a:t>Assigned</a:t>
            </a:r>
            <a:endParaRPr sz="2400">
              <a:latin typeface="Arial MT"/>
              <a:cs typeface="Arial MT"/>
            </a:endParaRPr>
          </a:p>
          <a:p>
            <a:pPr marL="299085" indent="-287020">
              <a:lnSpc>
                <a:spcPct val="100000"/>
              </a:lnSpc>
              <a:spcBef>
                <a:spcPts val="1440"/>
              </a:spcBef>
              <a:buFont typeface="Wingdings"/>
              <a:buChar char=""/>
              <a:tabLst>
                <a:tab pos="299720" algn="l"/>
              </a:tabLst>
            </a:pPr>
            <a:r>
              <a:rPr sz="2400" dirty="0">
                <a:solidFill>
                  <a:srgbClr val="FFFFFF"/>
                </a:solidFill>
                <a:latin typeface="Arial MT"/>
                <a:cs typeface="Arial MT"/>
              </a:rPr>
              <a:t>Work</a:t>
            </a:r>
            <a:r>
              <a:rPr sz="2400" spc="-110" dirty="0">
                <a:solidFill>
                  <a:srgbClr val="FFFFFF"/>
                </a:solidFill>
                <a:latin typeface="Arial MT"/>
                <a:cs typeface="Arial MT"/>
              </a:rPr>
              <a:t> </a:t>
            </a:r>
            <a:r>
              <a:rPr sz="2400" dirty="0">
                <a:solidFill>
                  <a:srgbClr val="FFFFFF"/>
                </a:solidFill>
                <a:latin typeface="Arial MT"/>
                <a:cs typeface="Arial MT"/>
              </a:rPr>
              <a:t>Done</a:t>
            </a:r>
            <a:endParaRPr sz="2400">
              <a:latin typeface="Arial MT"/>
              <a:cs typeface="Arial MT"/>
            </a:endParaRPr>
          </a:p>
          <a:p>
            <a:pPr marL="299085" indent="-287020">
              <a:lnSpc>
                <a:spcPct val="100000"/>
              </a:lnSpc>
              <a:spcBef>
                <a:spcPts val="1440"/>
              </a:spcBef>
              <a:buFont typeface="Wingdings"/>
              <a:buChar char=""/>
              <a:tabLst>
                <a:tab pos="299720" algn="l"/>
              </a:tabLst>
            </a:pPr>
            <a:r>
              <a:rPr sz="2400" dirty="0">
                <a:solidFill>
                  <a:srgbClr val="FFFFFF"/>
                </a:solidFill>
                <a:latin typeface="Arial MT"/>
                <a:cs typeface="Arial MT"/>
              </a:rPr>
              <a:t>Internship</a:t>
            </a:r>
            <a:r>
              <a:rPr sz="2400" spc="-65" dirty="0">
                <a:solidFill>
                  <a:srgbClr val="FFFFFF"/>
                </a:solidFill>
                <a:latin typeface="Arial MT"/>
                <a:cs typeface="Arial MT"/>
              </a:rPr>
              <a:t> </a:t>
            </a:r>
            <a:r>
              <a:rPr sz="2400" dirty="0">
                <a:solidFill>
                  <a:srgbClr val="FFFFFF"/>
                </a:solidFill>
                <a:latin typeface="Arial MT"/>
                <a:cs typeface="Arial MT"/>
              </a:rPr>
              <a:t>Outcomes</a:t>
            </a:r>
            <a:endParaRPr sz="2400">
              <a:latin typeface="Arial MT"/>
              <a:cs typeface="Arial MT"/>
            </a:endParaRPr>
          </a:p>
          <a:p>
            <a:pPr marL="299085" indent="-287020">
              <a:lnSpc>
                <a:spcPct val="100000"/>
              </a:lnSpc>
              <a:spcBef>
                <a:spcPts val="1445"/>
              </a:spcBef>
              <a:buFont typeface="Wingdings"/>
              <a:buChar char=""/>
              <a:tabLst>
                <a:tab pos="299720" algn="l"/>
              </a:tabLst>
            </a:pPr>
            <a:r>
              <a:rPr sz="2400" dirty="0">
                <a:solidFill>
                  <a:srgbClr val="FFFFFF"/>
                </a:solidFill>
                <a:latin typeface="Arial MT"/>
                <a:cs typeface="Arial MT"/>
              </a:rPr>
              <a:t>Certificate</a:t>
            </a:r>
            <a:r>
              <a:rPr sz="2400" spc="-65" dirty="0">
                <a:solidFill>
                  <a:srgbClr val="FFFFFF"/>
                </a:solidFill>
                <a:latin typeface="Arial MT"/>
                <a:cs typeface="Arial MT"/>
              </a:rPr>
              <a:t> </a:t>
            </a:r>
            <a:r>
              <a:rPr sz="2400" dirty="0">
                <a:solidFill>
                  <a:srgbClr val="FFFFFF"/>
                </a:solidFill>
                <a:latin typeface="Arial MT"/>
                <a:cs typeface="Arial MT"/>
              </a:rPr>
              <a:t>of</a:t>
            </a:r>
            <a:r>
              <a:rPr sz="2400" spc="-45" dirty="0">
                <a:solidFill>
                  <a:srgbClr val="FFFFFF"/>
                </a:solidFill>
                <a:latin typeface="Arial MT"/>
                <a:cs typeface="Arial MT"/>
              </a:rPr>
              <a:t> </a:t>
            </a:r>
            <a:r>
              <a:rPr sz="2400" dirty="0">
                <a:solidFill>
                  <a:srgbClr val="FFFFFF"/>
                </a:solidFill>
                <a:latin typeface="Arial MT"/>
                <a:cs typeface="Arial MT"/>
              </a:rPr>
              <a:t>INTERNSHIP</a:t>
            </a:r>
            <a:endParaRPr sz="24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C435F"/>
          </a:solidFill>
        </p:spPr>
        <p:txBody>
          <a:bodyPr wrap="square" lIns="0" tIns="0" rIns="0" bIns="0" rtlCol="0"/>
          <a:lstStyle/>
          <a:p>
            <a:endParaRPr/>
          </a:p>
        </p:txBody>
      </p:sp>
      <p:sp>
        <p:nvSpPr>
          <p:cNvPr id="3" name="object 3"/>
          <p:cNvSpPr/>
          <p:nvPr/>
        </p:nvSpPr>
        <p:spPr>
          <a:xfrm>
            <a:off x="0" y="0"/>
            <a:ext cx="12192000" cy="6858000"/>
          </a:xfrm>
          <a:custGeom>
            <a:avLst/>
            <a:gdLst/>
            <a:ahLst/>
            <a:cxnLst/>
            <a:rect l="l" t="t" r="r" b="b"/>
            <a:pathLst>
              <a:path w="12192000" h="6858000">
                <a:moveTo>
                  <a:pt x="7554722" y="0"/>
                </a:moveTo>
                <a:lnTo>
                  <a:pt x="0" y="0"/>
                </a:lnTo>
                <a:lnTo>
                  <a:pt x="0" y="6857998"/>
                </a:lnTo>
                <a:lnTo>
                  <a:pt x="12192000" y="6857998"/>
                </a:lnTo>
                <a:lnTo>
                  <a:pt x="12192000" y="3622040"/>
                </a:lnTo>
                <a:lnTo>
                  <a:pt x="11289538" y="2717673"/>
                </a:lnTo>
                <a:lnTo>
                  <a:pt x="10266680" y="2717673"/>
                </a:lnTo>
                <a:lnTo>
                  <a:pt x="7554722" y="0"/>
                </a:lnTo>
                <a:close/>
              </a:path>
            </a:pathLst>
          </a:custGeom>
          <a:solidFill>
            <a:srgbClr val="46C3D2">
              <a:alpha val="74116"/>
            </a:srgbClr>
          </a:solidFill>
        </p:spPr>
        <p:txBody>
          <a:bodyPr wrap="square" lIns="0" tIns="0" rIns="0" bIns="0" rtlCol="0"/>
          <a:lstStyle/>
          <a:p>
            <a:endParaRPr/>
          </a:p>
        </p:txBody>
      </p:sp>
      <p:grpSp>
        <p:nvGrpSpPr>
          <p:cNvPr id="4" name="object 4"/>
          <p:cNvGrpSpPr/>
          <p:nvPr/>
        </p:nvGrpSpPr>
        <p:grpSpPr>
          <a:xfrm>
            <a:off x="0" y="0"/>
            <a:ext cx="12192000" cy="6858000"/>
            <a:chOff x="0" y="0"/>
            <a:chExt cx="12192000" cy="6858000"/>
          </a:xfrm>
        </p:grpSpPr>
        <p:pic>
          <p:nvPicPr>
            <p:cNvPr id="5" name="object 5"/>
            <p:cNvPicPr/>
            <p:nvPr/>
          </p:nvPicPr>
          <p:blipFill>
            <a:blip r:embed="rId2" cstate="print"/>
            <a:stretch>
              <a:fillRect/>
            </a:stretch>
          </p:blipFill>
          <p:spPr>
            <a:xfrm>
              <a:off x="0" y="0"/>
              <a:ext cx="12109712" cy="6857999"/>
            </a:xfrm>
            <a:prstGeom prst="rect">
              <a:avLst/>
            </a:prstGeom>
          </p:spPr>
        </p:pic>
        <p:sp>
          <p:nvSpPr>
            <p:cNvPr id="6" name="object 6"/>
            <p:cNvSpPr/>
            <p:nvPr/>
          </p:nvSpPr>
          <p:spPr>
            <a:xfrm>
              <a:off x="5839967" y="0"/>
              <a:ext cx="6349365" cy="6327775"/>
            </a:xfrm>
            <a:custGeom>
              <a:avLst/>
              <a:gdLst/>
              <a:ahLst/>
              <a:cxnLst/>
              <a:rect l="l" t="t" r="r" b="b"/>
              <a:pathLst>
                <a:path w="6349365" h="6327775">
                  <a:moveTo>
                    <a:pt x="6348984" y="0"/>
                  </a:moveTo>
                  <a:lnTo>
                    <a:pt x="0" y="0"/>
                  </a:lnTo>
                  <a:lnTo>
                    <a:pt x="6348984" y="6327648"/>
                  </a:lnTo>
                  <a:lnTo>
                    <a:pt x="6348984" y="0"/>
                  </a:lnTo>
                  <a:close/>
                </a:path>
              </a:pathLst>
            </a:custGeom>
            <a:solidFill>
              <a:srgbClr val="003352"/>
            </a:solidFill>
          </p:spPr>
          <p:txBody>
            <a:bodyPr wrap="square" lIns="0" tIns="0" rIns="0" bIns="0" rtlCol="0"/>
            <a:lstStyle/>
            <a:p>
              <a:endParaRPr/>
            </a:p>
          </p:txBody>
        </p:sp>
        <p:sp>
          <p:nvSpPr>
            <p:cNvPr id="7" name="object 7"/>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90194"/>
              </a:srgbClr>
            </a:solidFill>
          </p:spPr>
          <p:txBody>
            <a:bodyPr wrap="square" lIns="0" tIns="0" rIns="0" bIns="0" rtlCol="0"/>
            <a:lstStyle/>
            <a:p>
              <a:endParaRPr/>
            </a:p>
          </p:txBody>
        </p:sp>
        <p:sp>
          <p:nvSpPr>
            <p:cNvPr id="8" name="object 8"/>
            <p:cNvSpPr/>
            <p:nvPr/>
          </p:nvSpPr>
          <p:spPr>
            <a:xfrm>
              <a:off x="8440673" y="622680"/>
              <a:ext cx="3747135" cy="6231255"/>
            </a:xfrm>
            <a:custGeom>
              <a:avLst/>
              <a:gdLst/>
              <a:ahLst/>
              <a:cxnLst/>
              <a:rect l="l" t="t" r="r" b="b"/>
              <a:pathLst>
                <a:path w="3747134" h="6231255">
                  <a:moveTo>
                    <a:pt x="3747134" y="0"/>
                  </a:moveTo>
                  <a:lnTo>
                    <a:pt x="0" y="3747135"/>
                  </a:lnTo>
                  <a:lnTo>
                    <a:pt x="2484120" y="6231191"/>
                  </a:lnTo>
                  <a:lnTo>
                    <a:pt x="3747134" y="6231191"/>
                  </a:lnTo>
                  <a:lnTo>
                    <a:pt x="3747134" y="0"/>
                  </a:lnTo>
                  <a:close/>
                </a:path>
              </a:pathLst>
            </a:custGeom>
            <a:solidFill>
              <a:srgbClr val="003352"/>
            </a:solidFill>
          </p:spPr>
          <p:txBody>
            <a:bodyPr wrap="square" lIns="0" tIns="0" rIns="0" bIns="0" rtlCol="0"/>
            <a:lstStyle/>
            <a:p>
              <a:endParaRPr/>
            </a:p>
          </p:txBody>
        </p:sp>
        <p:pic>
          <p:nvPicPr>
            <p:cNvPr id="9" name="object 9"/>
            <p:cNvPicPr/>
            <p:nvPr/>
          </p:nvPicPr>
          <p:blipFill>
            <a:blip r:embed="rId3" cstate="print"/>
            <a:stretch>
              <a:fillRect/>
            </a:stretch>
          </p:blipFill>
          <p:spPr>
            <a:xfrm>
              <a:off x="8613902" y="12573"/>
              <a:ext cx="3578098" cy="6841296"/>
            </a:xfrm>
            <a:prstGeom prst="rect">
              <a:avLst/>
            </a:prstGeom>
          </p:spPr>
        </p:pic>
        <p:sp>
          <p:nvSpPr>
            <p:cNvPr id="10" name="object 10"/>
            <p:cNvSpPr/>
            <p:nvPr/>
          </p:nvSpPr>
          <p:spPr>
            <a:xfrm>
              <a:off x="10946510" y="5612510"/>
              <a:ext cx="1241425" cy="1241425"/>
            </a:xfrm>
            <a:custGeom>
              <a:avLst/>
              <a:gdLst/>
              <a:ahLst/>
              <a:cxnLst/>
              <a:rect l="l" t="t" r="r" b="b"/>
              <a:pathLst>
                <a:path w="1241425" h="1241425">
                  <a:moveTo>
                    <a:pt x="1241298" y="0"/>
                  </a:moveTo>
                  <a:lnTo>
                    <a:pt x="0" y="1241359"/>
                  </a:lnTo>
                  <a:lnTo>
                    <a:pt x="1241298" y="1241359"/>
                  </a:lnTo>
                  <a:lnTo>
                    <a:pt x="1241298" y="0"/>
                  </a:lnTo>
                  <a:close/>
                </a:path>
              </a:pathLst>
            </a:custGeom>
            <a:solidFill>
              <a:srgbClr val="00335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510266" y="5176392"/>
              <a:ext cx="1677542" cy="1677478"/>
            </a:xfrm>
            <a:prstGeom prst="rect">
              <a:avLst/>
            </a:prstGeom>
          </p:spPr>
        </p:pic>
        <p:sp>
          <p:nvSpPr>
            <p:cNvPr id="12" name="object 12"/>
            <p:cNvSpPr/>
            <p:nvPr/>
          </p:nvSpPr>
          <p:spPr>
            <a:xfrm>
              <a:off x="265785" y="0"/>
              <a:ext cx="2158365" cy="1079500"/>
            </a:xfrm>
            <a:custGeom>
              <a:avLst/>
              <a:gdLst/>
              <a:ahLst/>
              <a:cxnLst/>
              <a:rect l="l" t="t" r="r" b="b"/>
              <a:pathLst>
                <a:path w="2158365" h="1079500">
                  <a:moveTo>
                    <a:pt x="2158136" y="0"/>
                  </a:moveTo>
                  <a:lnTo>
                    <a:pt x="0" y="0"/>
                  </a:lnTo>
                  <a:lnTo>
                    <a:pt x="1079144" y="1079119"/>
                  </a:lnTo>
                  <a:lnTo>
                    <a:pt x="2158136" y="0"/>
                  </a:lnTo>
                  <a:close/>
                </a:path>
              </a:pathLst>
            </a:custGeom>
            <a:solidFill>
              <a:srgbClr val="003352"/>
            </a:solidFill>
          </p:spPr>
          <p:txBody>
            <a:bodyPr wrap="square" lIns="0" tIns="0" rIns="0" bIns="0" rtlCol="0"/>
            <a:lstStyle/>
            <a:p>
              <a:endParaRPr/>
            </a:p>
          </p:txBody>
        </p:sp>
        <p:pic>
          <p:nvPicPr>
            <p:cNvPr id="13" name="object 13"/>
            <p:cNvPicPr/>
            <p:nvPr/>
          </p:nvPicPr>
          <p:blipFill>
            <a:blip r:embed="rId5" cstate="print"/>
            <a:stretch>
              <a:fillRect/>
            </a:stretch>
          </p:blipFill>
          <p:spPr>
            <a:xfrm>
              <a:off x="0" y="0"/>
              <a:ext cx="2113915" cy="1070102"/>
            </a:xfrm>
            <a:prstGeom prst="rect">
              <a:avLst/>
            </a:prstGeom>
          </p:spPr>
        </p:pic>
        <p:sp>
          <p:nvSpPr>
            <p:cNvPr id="14" name="object 14"/>
            <p:cNvSpPr/>
            <p:nvPr/>
          </p:nvSpPr>
          <p:spPr>
            <a:xfrm>
              <a:off x="1911476" y="0"/>
              <a:ext cx="1149350" cy="574675"/>
            </a:xfrm>
            <a:custGeom>
              <a:avLst/>
              <a:gdLst/>
              <a:ahLst/>
              <a:cxnLst/>
              <a:rect l="l" t="t" r="r" b="b"/>
              <a:pathLst>
                <a:path w="1149350" h="574675">
                  <a:moveTo>
                    <a:pt x="1148969" y="0"/>
                  </a:moveTo>
                  <a:lnTo>
                    <a:pt x="0" y="0"/>
                  </a:lnTo>
                  <a:lnTo>
                    <a:pt x="574421" y="574548"/>
                  </a:lnTo>
                  <a:lnTo>
                    <a:pt x="1148969" y="0"/>
                  </a:lnTo>
                  <a:close/>
                </a:path>
              </a:pathLst>
            </a:custGeom>
            <a:solidFill>
              <a:srgbClr val="003352"/>
            </a:solidFill>
          </p:spPr>
          <p:txBody>
            <a:bodyPr wrap="square" lIns="0" tIns="0" rIns="0" bIns="0" rtlCol="0"/>
            <a:lstStyle/>
            <a:p>
              <a:endParaRPr/>
            </a:p>
          </p:txBody>
        </p:sp>
        <p:pic>
          <p:nvPicPr>
            <p:cNvPr id="15" name="object 15"/>
            <p:cNvPicPr/>
            <p:nvPr/>
          </p:nvPicPr>
          <p:blipFill>
            <a:blip r:embed="rId6" cstate="print"/>
            <a:stretch>
              <a:fillRect/>
            </a:stretch>
          </p:blipFill>
          <p:spPr>
            <a:xfrm>
              <a:off x="1749297" y="0"/>
              <a:ext cx="1110869" cy="555498"/>
            </a:xfrm>
            <a:prstGeom prst="rect">
              <a:avLst/>
            </a:prstGeom>
          </p:spPr>
        </p:pic>
      </p:grpSp>
      <p:sp>
        <p:nvSpPr>
          <p:cNvPr id="16" name="object 16"/>
          <p:cNvSpPr txBox="1">
            <a:spLocks noGrp="1"/>
          </p:cNvSpPr>
          <p:nvPr>
            <p:ph type="title"/>
          </p:nvPr>
        </p:nvSpPr>
        <p:spPr>
          <a:xfrm>
            <a:off x="1017219" y="733755"/>
            <a:ext cx="6339205" cy="848994"/>
          </a:xfrm>
          <a:prstGeom prst="rect">
            <a:avLst/>
          </a:prstGeom>
        </p:spPr>
        <p:txBody>
          <a:bodyPr vert="horz" wrap="square" lIns="0" tIns="12700" rIns="0" bIns="0" rtlCol="0">
            <a:spAutoFit/>
          </a:bodyPr>
          <a:lstStyle/>
          <a:p>
            <a:pPr marL="12700">
              <a:lnSpc>
                <a:spcPct val="100000"/>
              </a:lnSpc>
              <a:spcBef>
                <a:spcPts val="100"/>
              </a:spcBef>
            </a:pPr>
            <a:r>
              <a:rPr sz="5400" spc="-10" dirty="0">
                <a:solidFill>
                  <a:srgbClr val="FFFFFF"/>
                </a:solidFill>
              </a:rPr>
              <a:t>About</a:t>
            </a:r>
            <a:r>
              <a:rPr sz="5400" spc="-30" dirty="0">
                <a:solidFill>
                  <a:srgbClr val="FFFFFF"/>
                </a:solidFill>
              </a:rPr>
              <a:t> </a:t>
            </a:r>
            <a:r>
              <a:rPr sz="5400" spc="-5" dirty="0">
                <a:solidFill>
                  <a:srgbClr val="FFFFFF"/>
                </a:solidFill>
              </a:rPr>
              <a:t>the</a:t>
            </a:r>
            <a:r>
              <a:rPr sz="5400" spc="-55" dirty="0">
                <a:solidFill>
                  <a:srgbClr val="FFFFFF"/>
                </a:solidFill>
              </a:rPr>
              <a:t> </a:t>
            </a:r>
            <a:r>
              <a:rPr sz="5400" dirty="0">
                <a:solidFill>
                  <a:srgbClr val="FFFFFF"/>
                </a:solidFill>
              </a:rPr>
              <a:t>Company</a:t>
            </a:r>
            <a:endParaRPr sz="5400"/>
          </a:p>
        </p:txBody>
      </p:sp>
      <p:sp>
        <p:nvSpPr>
          <p:cNvPr id="17" name="object 17"/>
          <p:cNvSpPr txBox="1"/>
          <p:nvPr/>
        </p:nvSpPr>
        <p:spPr>
          <a:xfrm>
            <a:off x="664870" y="2046554"/>
            <a:ext cx="7467600" cy="4047198"/>
          </a:xfrm>
          <a:prstGeom prst="rect">
            <a:avLst/>
          </a:prstGeom>
        </p:spPr>
        <p:txBody>
          <a:bodyPr vert="horz" wrap="square" lIns="0" tIns="66675" rIns="0" bIns="0" rtlCol="0">
            <a:spAutoFit/>
          </a:bodyPr>
          <a:lstStyle/>
          <a:p>
            <a:pPr marL="469900" marR="5080" indent="-457834" algn="just">
              <a:lnSpc>
                <a:spcPts val="3460"/>
              </a:lnSpc>
              <a:spcBef>
                <a:spcPts val="525"/>
              </a:spcBef>
              <a:buClr>
                <a:srgbClr val="46C3D2"/>
              </a:buClr>
              <a:buFont typeface="Wingdings"/>
              <a:buChar char=""/>
              <a:tabLst>
                <a:tab pos="470534" algn="l"/>
              </a:tabLst>
            </a:pPr>
            <a:r>
              <a:rPr lang="en-US" sz="1600" dirty="0">
                <a:solidFill>
                  <a:schemeClr val="bg1"/>
                </a:solidFill>
              </a:rPr>
              <a:t>We are a Technology Organization providing solutions for all web design and development, Researching and Publishing Papers to ensure the quality of most used ML Models, MYSQL, PYTHON Programming, HTML, CSS, ASP.NET and LINQ. Meeting the ever-increasing automation requirements, </a:t>
            </a:r>
            <a:r>
              <a:rPr lang="en-US" sz="1600" dirty="0" err="1">
                <a:solidFill>
                  <a:schemeClr val="bg1"/>
                </a:solidFill>
              </a:rPr>
              <a:t>Varcons</a:t>
            </a:r>
            <a:r>
              <a:rPr lang="en-US" sz="1600" dirty="0">
                <a:solidFill>
                  <a:schemeClr val="bg1"/>
                </a:solidFill>
              </a:rPr>
              <a:t> Technologies specialize in ERP, Connectivity, SEO Services, Conference Management, effective web promotion and tailor-made software products, designing solutions best suiting clients requirements. The organization where they have a right mix of professionals as a stakeholders to help us serve our clients with best of our capability and with at par industry standards</a:t>
            </a:r>
            <a:endParaRPr lang="en-US" sz="1600" dirty="0">
              <a:solidFill>
                <a:schemeClr val="bg1"/>
              </a:solidFill>
              <a:latin typeface="Arial MT"/>
              <a:cs typeface="Arial MT"/>
            </a:endParaRPr>
          </a:p>
        </p:txBody>
      </p:sp>
      <p:sp>
        <p:nvSpPr>
          <p:cNvPr id="24" name="object 24"/>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3</a:t>
            </a:fld>
            <a:endParaRPr spc="-2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3352"/>
          </a:solidFill>
        </p:spPr>
        <p:txBody>
          <a:bodyPr wrap="square" lIns="0" tIns="0" rIns="0" bIns="0" rtlCol="0"/>
          <a:lstStyle/>
          <a:p>
            <a:endParaRPr/>
          </a:p>
        </p:txBody>
      </p:sp>
      <p:sp>
        <p:nvSpPr>
          <p:cNvPr id="3" name="object 3"/>
          <p:cNvSpPr/>
          <p:nvPr/>
        </p:nvSpPr>
        <p:spPr>
          <a:xfrm>
            <a:off x="381000" y="0"/>
            <a:ext cx="11811000" cy="6858000"/>
          </a:xfrm>
          <a:custGeom>
            <a:avLst/>
            <a:gdLst/>
            <a:ahLst/>
            <a:cxnLst/>
            <a:rect l="l" t="t" r="r" b="b"/>
            <a:pathLst>
              <a:path w="11811000" h="6858000">
                <a:moveTo>
                  <a:pt x="4101846" y="0"/>
                </a:moveTo>
                <a:lnTo>
                  <a:pt x="0" y="0"/>
                </a:lnTo>
                <a:lnTo>
                  <a:pt x="0" y="6857998"/>
                </a:lnTo>
                <a:lnTo>
                  <a:pt x="11811000" y="6857999"/>
                </a:lnTo>
                <a:lnTo>
                  <a:pt x="11811000" y="6557022"/>
                </a:lnTo>
                <a:lnTo>
                  <a:pt x="7975219" y="2716022"/>
                </a:lnTo>
                <a:lnTo>
                  <a:pt x="4101846" y="2716022"/>
                </a:lnTo>
                <a:lnTo>
                  <a:pt x="4101846" y="0"/>
                </a:lnTo>
                <a:close/>
              </a:path>
              <a:path w="11811000" h="6858000">
                <a:moveTo>
                  <a:pt x="4101846" y="0"/>
                </a:moveTo>
                <a:lnTo>
                  <a:pt x="4101846" y="2716022"/>
                </a:lnTo>
                <a:lnTo>
                  <a:pt x="6823202" y="2716022"/>
                </a:lnTo>
                <a:lnTo>
                  <a:pt x="4101846" y="0"/>
                </a:lnTo>
                <a:close/>
              </a:path>
            </a:pathLst>
          </a:custGeom>
          <a:solidFill>
            <a:srgbClr val="000000"/>
          </a:solidFill>
        </p:spPr>
        <p:txBody>
          <a:bodyPr wrap="square" lIns="0" tIns="0" rIns="0" bIns="0" rtlCol="0"/>
          <a:lstStyle/>
          <a:p>
            <a:endParaRPr/>
          </a:p>
        </p:txBody>
      </p:sp>
      <p:grpSp>
        <p:nvGrpSpPr>
          <p:cNvPr id="4" name="object 4"/>
          <p:cNvGrpSpPr/>
          <p:nvPr/>
        </p:nvGrpSpPr>
        <p:grpSpPr>
          <a:xfrm>
            <a:off x="0" y="0"/>
            <a:ext cx="12192000" cy="6858000"/>
            <a:chOff x="0" y="0"/>
            <a:chExt cx="12192000" cy="6858000"/>
          </a:xfrm>
        </p:grpSpPr>
        <p:pic>
          <p:nvPicPr>
            <p:cNvPr id="5" name="object 5"/>
            <p:cNvPicPr/>
            <p:nvPr/>
          </p:nvPicPr>
          <p:blipFill>
            <a:blip r:embed="rId2" cstate="print"/>
            <a:stretch>
              <a:fillRect/>
            </a:stretch>
          </p:blipFill>
          <p:spPr>
            <a:xfrm>
              <a:off x="0" y="0"/>
              <a:ext cx="12109712" cy="6857999"/>
            </a:xfrm>
            <a:prstGeom prst="rect">
              <a:avLst/>
            </a:prstGeom>
          </p:spPr>
        </p:pic>
        <p:sp>
          <p:nvSpPr>
            <p:cNvPr id="6" name="object 6"/>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85096"/>
              </a:srgbClr>
            </a:solidFill>
          </p:spPr>
          <p:txBody>
            <a:bodyPr wrap="square" lIns="0" tIns="0" rIns="0" bIns="0" rtlCol="0"/>
            <a:lstStyle/>
            <a:p>
              <a:endParaRPr/>
            </a:p>
          </p:txBody>
        </p:sp>
        <p:sp>
          <p:nvSpPr>
            <p:cNvPr id="7" name="object 7"/>
            <p:cNvSpPr/>
            <p:nvPr/>
          </p:nvSpPr>
          <p:spPr>
            <a:xfrm>
              <a:off x="9141079" y="1414525"/>
              <a:ext cx="3044190" cy="5062220"/>
            </a:xfrm>
            <a:custGeom>
              <a:avLst/>
              <a:gdLst/>
              <a:ahLst/>
              <a:cxnLst/>
              <a:rect l="l" t="t" r="r" b="b"/>
              <a:pathLst>
                <a:path w="3044190" h="5062220">
                  <a:moveTo>
                    <a:pt x="3043809" y="0"/>
                  </a:moveTo>
                  <a:lnTo>
                    <a:pt x="0" y="3043809"/>
                  </a:lnTo>
                  <a:lnTo>
                    <a:pt x="2017776" y="5061737"/>
                  </a:lnTo>
                  <a:lnTo>
                    <a:pt x="3043809" y="5061737"/>
                  </a:lnTo>
                  <a:lnTo>
                    <a:pt x="3043809" y="0"/>
                  </a:lnTo>
                  <a:close/>
                </a:path>
              </a:pathLst>
            </a:custGeom>
            <a:solidFill>
              <a:srgbClr val="003352"/>
            </a:solidFill>
          </p:spPr>
          <p:txBody>
            <a:bodyPr wrap="square" lIns="0" tIns="0" rIns="0" bIns="0" rtlCol="0"/>
            <a:lstStyle/>
            <a:p>
              <a:endParaRPr/>
            </a:p>
          </p:txBody>
        </p:sp>
        <p:pic>
          <p:nvPicPr>
            <p:cNvPr id="8" name="object 8"/>
            <p:cNvPicPr/>
            <p:nvPr/>
          </p:nvPicPr>
          <p:blipFill>
            <a:blip r:embed="rId3" cstate="print"/>
            <a:stretch>
              <a:fillRect/>
            </a:stretch>
          </p:blipFill>
          <p:spPr>
            <a:xfrm>
              <a:off x="9281794" y="1180083"/>
              <a:ext cx="2910204" cy="5560933"/>
            </a:xfrm>
            <a:prstGeom prst="rect">
              <a:avLst/>
            </a:prstGeom>
          </p:spPr>
        </p:pic>
        <p:sp>
          <p:nvSpPr>
            <p:cNvPr id="9" name="object 9"/>
            <p:cNvSpPr/>
            <p:nvPr/>
          </p:nvSpPr>
          <p:spPr>
            <a:xfrm>
              <a:off x="10946510" y="5612510"/>
              <a:ext cx="1241425" cy="1241425"/>
            </a:xfrm>
            <a:custGeom>
              <a:avLst/>
              <a:gdLst/>
              <a:ahLst/>
              <a:cxnLst/>
              <a:rect l="l" t="t" r="r" b="b"/>
              <a:pathLst>
                <a:path w="1241425" h="1241425">
                  <a:moveTo>
                    <a:pt x="1241298" y="0"/>
                  </a:moveTo>
                  <a:lnTo>
                    <a:pt x="0" y="1241359"/>
                  </a:lnTo>
                  <a:lnTo>
                    <a:pt x="1241298" y="1241359"/>
                  </a:lnTo>
                  <a:lnTo>
                    <a:pt x="1241298" y="0"/>
                  </a:lnTo>
                  <a:close/>
                </a:path>
              </a:pathLst>
            </a:custGeom>
            <a:solidFill>
              <a:srgbClr val="00335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510266" y="5176392"/>
              <a:ext cx="1677542" cy="1677478"/>
            </a:xfrm>
            <a:prstGeom prst="rect">
              <a:avLst/>
            </a:prstGeom>
          </p:spPr>
        </p:pic>
        <p:sp>
          <p:nvSpPr>
            <p:cNvPr id="11" name="object 11"/>
            <p:cNvSpPr/>
            <p:nvPr/>
          </p:nvSpPr>
          <p:spPr>
            <a:xfrm>
              <a:off x="9778891" y="6118504"/>
              <a:ext cx="1479550" cy="739775"/>
            </a:xfrm>
            <a:custGeom>
              <a:avLst/>
              <a:gdLst/>
              <a:ahLst/>
              <a:cxnLst/>
              <a:rect l="l" t="t" r="r" b="b"/>
              <a:pathLst>
                <a:path w="1479550" h="739775">
                  <a:moveTo>
                    <a:pt x="739502" y="0"/>
                  </a:moveTo>
                  <a:lnTo>
                    <a:pt x="0" y="739494"/>
                  </a:lnTo>
                  <a:lnTo>
                    <a:pt x="1479005" y="739494"/>
                  </a:lnTo>
                  <a:lnTo>
                    <a:pt x="739502" y="0"/>
                  </a:lnTo>
                  <a:close/>
                </a:path>
              </a:pathLst>
            </a:custGeom>
            <a:solidFill>
              <a:srgbClr val="003352"/>
            </a:solidFill>
          </p:spPr>
          <p:txBody>
            <a:bodyPr wrap="square" lIns="0" tIns="0" rIns="0" bIns="0" rtlCol="0"/>
            <a:lstStyle/>
            <a:p>
              <a:endParaRPr/>
            </a:p>
          </p:txBody>
        </p:sp>
        <p:pic>
          <p:nvPicPr>
            <p:cNvPr id="12" name="object 12"/>
            <p:cNvPicPr/>
            <p:nvPr/>
          </p:nvPicPr>
          <p:blipFill>
            <a:blip r:embed="rId5" cstate="print"/>
            <a:stretch>
              <a:fillRect/>
            </a:stretch>
          </p:blipFill>
          <p:spPr>
            <a:xfrm>
              <a:off x="9623824" y="6124765"/>
              <a:ext cx="1466430" cy="733233"/>
            </a:xfrm>
            <a:prstGeom prst="rect">
              <a:avLst/>
            </a:prstGeom>
          </p:spPr>
        </p:pic>
      </p:grpSp>
      <p:sp>
        <p:nvSpPr>
          <p:cNvPr id="13" name="object 13"/>
          <p:cNvSpPr txBox="1">
            <a:spLocks noGrp="1"/>
          </p:cNvSpPr>
          <p:nvPr>
            <p:ph type="title"/>
          </p:nvPr>
        </p:nvSpPr>
        <p:spPr>
          <a:xfrm>
            <a:off x="596290" y="421081"/>
            <a:ext cx="5560695" cy="848994"/>
          </a:xfrm>
          <a:prstGeom prst="rect">
            <a:avLst/>
          </a:prstGeom>
        </p:spPr>
        <p:txBody>
          <a:bodyPr vert="horz" wrap="square" lIns="0" tIns="12700" rIns="0" bIns="0" rtlCol="0">
            <a:spAutoFit/>
          </a:bodyPr>
          <a:lstStyle/>
          <a:p>
            <a:pPr marL="12700">
              <a:lnSpc>
                <a:spcPct val="100000"/>
              </a:lnSpc>
              <a:spcBef>
                <a:spcPts val="100"/>
              </a:spcBef>
            </a:pPr>
            <a:r>
              <a:rPr sz="5400" dirty="0">
                <a:solidFill>
                  <a:srgbClr val="FFFFFF"/>
                </a:solidFill>
              </a:rPr>
              <a:t>VISION</a:t>
            </a:r>
            <a:r>
              <a:rPr sz="5400" spc="-60" dirty="0">
                <a:solidFill>
                  <a:srgbClr val="FFFFFF"/>
                </a:solidFill>
              </a:rPr>
              <a:t> </a:t>
            </a:r>
            <a:r>
              <a:rPr sz="5400" dirty="0">
                <a:solidFill>
                  <a:srgbClr val="FFFFFF"/>
                </a:solidFill>
              </a:rPr>
              <a:t>&amp;</a:t>
            </a:r>
            <a:r>
              <a:rPr sz="5400" spc="-40" dirty="0">
                <a:solidFill>
                  <a:srgbClr val="FFFFFF"/>
                </a:solidFill>
              </a:rPr>
              <a:t> </a:t>
            </a:r>
            <a:r>
              <a:rPr sz="5400" dirty="0">
                <a:solidFill>
                  <a:srgbClr val="FFFFFF"/>
                </a:solidFill>
              </a:rPr>
              <a:t>MISSION</a:t>
            </a:r>
            <a:endParaRPr sz="5400"/>
          </a:p>
        </p:txBody>
      </p:sp>
      <p:sp>
        <p:nvSpPr>
          <p:cNvPr id="21" name="object 21"/>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4</a:t>
            </a:fld>
            <a:endParaRPr spc="-210" dirty="0"/>
          </a:p>
        </p:txBody>
      </p:sp>
      <p:sp>
        <p:nvSpPr>
          <p:cNvPr id="14" name="object 14"/>
          <p:cNvSpPr txBox="1"/>
          <p:nvPr/>
        </p:nvSpPr>
        <p:spPr>
          <a:xfrm>
            <a:off x="1085799" y="1588495"/>
            <a:ext cx="7933055" cy="2310130"/>
          </a:xfrm>
          <a:prstGeom prst="rect">
            <a:avLst/>
          </a:prstGeom>
        </p:spPr>
        <p:txBody>
          <a:bodyPr vert="horz" wrap="square" lIns="0" tIns="12065" rIns="0" bIns="0" rtlCol="0">
            <a:spAutoFit/>
          </a:bodyPr>
          <a:lstStyle/>
          <a:p>
            <a:pPr marL="356870" marR="5080" indent="-344805" algn="just">
              <a:lnSpc>
                <a:spcPct val="149900"/>
              </a:lnSpc>
              <a:spcBef>
                <a:spcPts val="95"/>
              </a:spcBef>
              <a:buClr>
                <a:srgbClr val="46C3D2"/>
              </a:buClr>
              <a:buFont typeface="Wingdings"/>
              <a:buChar char=""/>
              <a:tabLst>
                <a:tab pos="357505" algn="l"/>
              </a:tabLst>
            </a:pPr>
            <a:r>
              <a:rPr sz="2500" spc="-5" dirty="0">
                <a:solidFill>
                  <a:srgbClr val="FFFFFF"/>
                </a:solidFill>
                <a:latin typeface="Arial MT"/>
                <a:cs typeface="Arial MT"/>
              </a:rPr>
              <a:t>A</a:t>
            </a:r>
            <a:r>
              <a:rPr sz="2500" dirty="0">
                <a:solidFill>
                  <a:srgbClr val="FFFFFF"/>
                </a:solidFill>
                <a:latin typeface="Arial MT"/>
                <a:cs typeface="Arial MT"/>
              </a:rPr>
              <a:t> </a:t>
            </a:r>
            <a:r>
              <a:rPr sz="2500" spc="-105" dirty="0">
                <a:solidFill>
                  <a:srgbClr val="FFFFFF"/>
                </a:solidFill>
                <a:latin typeface="Arial MT"/>
                <a:cs typeface="Arial MT"/>
              </a:rPr>
              <a:t> </a:t>
            </a:r>
            <a:r>
              <a:rPr sz="2500" b="1" u="heavy" spc="254" dirty="0">
                <a:solidFill>
                  <a:srgbClr val="FFFFFF"/>
                </a:solidFill>
                <a:uFill>
                  <a:solidFill>
                    <a:srgbClr val="FFFFFF"/>
                  </a:solidFill>
                </a:uFill>
                <a:latin typeface="Arial"/>
                <a:cs typeface="Arial"/>
              </a:rPr>
              <a:t>v</a:t>
            </a:r>
            <a:r>
              <a:rPr sz="2500" b="1" u="heavy" spc="305" dirty="0">
                <a:solidFill>
                  <a:srgbClr val="FFFFFF"/>
                </a:solidFill>
                <a:uFill>
                  <a:solidFill>
                    <a:srgbClr val="FFFFFF"/>
                  </a:solidFill>
                </a:uFill>
                <a:latin typeface="Arial"/>
                <a:cs typeface="Arial"/>
              </a:rPr>
              <a:t>i</a:t>
            </a:r>
            <a:r>
              <a:rPr sz="2500" b="1" u="heavy" spc="-5" dirty="0">
                <a:solidFill>
                  <a:srgbClr val="FFFFFF"/>
                </a:solidFill>
                <a:uFill>
                  <a:solidFill>
                    <a:srgbClr val="FFFFFF"/>
                  </a:solidFill>
                </a:uFill>
                <a:latin typeface="Arial"/>
                <a:cs typeface="Arial"/>
              </a:rPr>
              <a:t>s</a:t>
            </a:r>
            <a:r>
              <a:rPr sz="2500" b="1" u="heavy" spc="-385" dirty="0">
                <a:solidFill>
                  <a:srgbClr val="FFFFFF"/>
                </a:solidFill>
                <a:uFill>
                  <a:solidFill>
                    <a:srgbClr val="FFFFFF"/>
                  </a:solidFill>
                </a:uFill>
                <a:latin typeface="Arial"/>
                <a:cs typeface="Arial"/>
              </a:rPr>
              <a:t> </a:t>
            </a:r>
            <a:r>
              <a:rPr sz="2500" b="1" u="heavy" spc="280" dirty="0">
                <a:solidFill>
                  <a:srgbClr val="FFFFFF"/>
                </a:solidFill>
                <a:uFill>
                  <a:solidFill>
                    <a:srgbClr val="FFFFFF"/>
                  </a:solidFill>
                </a:uFill>
                <a:latin typeface="Arial"/>
                <a:cs typeface="Arial"/>
              </a:rPr>
              <a:t>i</a:t>
            </a:r>
            <a:r>
              <a:rPr sz="2500" b="1" u="heavy" spc="290" dirty="0">
                <a:solidFill>
                  <a:srgbClr val="FFFFFF"/>
                </a:solidFill>
                <a:uFill>
                  <a:solidFill>
                    <a:srgbClr val="FFFFFF"/>
                  </a:solidFill>
                </a:uFill>
                <a:latin typeface="Arial"/>
                <a:cs typeface="Arial"/>
              </a:rPr>
              <a:t>o</a:t>
            </a:r>
            <a:r>
              <a:rPr sz="2500" b="1" u="heavy" spc="-5" dirty="0">
                <a:solidFill>
                  <a:srgbClr val="FFFFFF"/>
                </a:solidFill>
                <a:uFill>
                  <a:solidFill>
                    <a:srgbClr val="FFFFFF"/>
                  </a:solidFill>
                </a:uFill>
                <a:latin typeface="Arial"/>
                <a:cs typeface="Arial"/>
              </a:rPr>
              <a:t>n</a:t>
            </a:r>
            <a:r>
              <a:rPr sz="2500" b="1" dirty="0">
                <a:solidFill>
                  <a:srgbClr val="FFFFFF"/>
                </a:solidFill>
                <a:latin typeface="Arial"/>
                <a:cs typeface="Arial"/>
              </a:rPr>
              <a:t> </a:t>
            </a:r>
            <a:r>
              <a:rPr sz="2500" b="1" spc="50" dirty="0">
                <a:solidFill>
                  <a:srgbClr val="FFFFFF"/>
                </a:solidFill>
                <a:latin typeface="Arial"/>
                <a:cs typeface="Arial"/>
              </a:rPr>
              <a:t> </a:t>
            </a:r>
            <a:r>
              <a:rPr sz="2500" spc="305" dirty="0">
                <a:solidFill>
                  <a:srgbClr val="FFFFFF"/>
                </a:solidFill>
                <a:latin typeface="Arial MT"/>
                <a:cs typeface="Arial MT"/>
              </a:rPr>
              <a:t>t</a:t>
            </a:r>
            <a:r>
              <a:rPr sz="2500" spc="-5" dirty="0">
                <a:solidFill>
                  <a:srgbClr val="FFFFFF"/>
                </a:solidFill>
                <a:latin typeface="Arial MT"/>
                <a:cs typeface="Arial MT"/>
              </a:rPr>
              <a:t>o</a:t>
            </a:r>
            <a:r>
              <a:rPr sz="2500" dirty="0">
                <a:solidFill>
                  <a:srgbClr val="FFFFFF"/>
                </a:solidFill>
                <a:latin typeface="Arial MT"/>
                <a:cs typeface="Arial MT"/>
              </a:rPr>
              <a:t> </a:t>
            </a:r>
            <a:r>
              <a:rPr sz="2500" spc="30" dirty="0">
                <a:solidFill>
                  <a:srgbClr val="FFFFFF"/>
                </a:solidFill>
                <a:latin typeface="Arial MT"/>
                <a:cs typeface="Arial MT"/>
              </a:rPr>
              <a:t> </a:t>
            </a:r>
            <a:r>
              <a:rPr sz="2500" spc="280" dirty="0">
                <a:solidFill>
                  <a:srgbClr val="FFFFFF"/>
                </a:solidFill>
                <a:latin typeface="Arial MT"/>
                <a:cs typeface="Arial MT"/>
              </a:rPr>
              <a:t>e</a:t>
            </a:r>
            <a:r>
              <a:rPr sz="2500" spc="-5" dirty="0">
                <a:solidFill>
                  <a:srgbClr val="FFFFFF"/>
                </a:solidFill>
                <a:latin typeface="Arial MT"/>
                <a:cs typeface="Arial MT"/>
              </a:rPr>
              <a:t>m</a:t>
            </a:r>
            <a:r>
              <a:rPr sz="2500" spc="-380" dirty="0">
                <a:solidFill>
                  <a:srgbClr val="FFFFFF"/>
                </a:solidFill>
                <a:latin typeface="Arial MT"/>
                <a:cs typeface="Arial MT"/>
              </a:rPr>
              <a:t> </a:t>
            </a:r>
            <a:r>
              <a:rPr sz="2500" spc="280" dirty="0">
                <a:solidFill>
                  <a:srgbClr val="FFFFFF"/>
                </a:solidFill>
                <a:latin typeface="Arial MT"/>
                <a:cs typeface="Arial MT"/>
              </a:rPr>
              <a:t>p</a:t>
            </a:r>
            <a:r>
              <a:rPr sz="2500" spc="-5" dirty="0">
                <a:solidFill>
                  <a:srgbClr val="FFFFFF"/>
                </a:solidFill>
                <a:latin typeface="Arial MT"/>
                <a:cs typeface="Arial MT"/>
              </a:rPr>
              <a:t>o</a:t>
            </a:r>
            <a:r>
              <a:rPr sz="2500" spc="-385" dirty="0">
                <a:solidFill>
                  <a:srgbClr val="FFFFFF"/>
                </a:solidFill>
                <a:latin typeface="Arial MT"/>
                <a:cs typeface="Arial MT"/>
              </a:rPr>
              <a:t> </a:t>
            </a:r>
            <a:r>
              <a:rPr sz="2500" spc="275" dirty="0">
                <a:solidFill>
                  <a:srgbClr val="FFFFFF"/>
                </a:solidFill>
                <a:latin typeface="Arial MT"/>
                <a:cs typeface="Arial MT"/>
              </a:rPr>
              <a:t>w</a:t>
            </a:r>
            <a:r>
              <a:rPr sz="2500" spc="280" dirty="0">
                <a:solidFill>
                  <a:srgbClr val="FFFFFF"/>
                </a:solidFill>
                <a:latin typeface="Arial MT"/>
                <a:cs typeface="Arial MT"/>
              </a:rPr>
              <a:t>e</a:t>
            </a:r>
            <a:r>
              <a:rPr sz="2500" spc="-5" dirty="0">
                <a:solidFill>
                  <a:srgbClr val="FFFFFF"/>
                </a:solidFill>
                <a:latin typeface="Arial MT"/>
                <a:cs typeface="Arial MT"/>
              </a:rPr>
              <a:t>r</a:t>
            </a:r>
            <a:r>
              <a:rPr sz="2500" dirty="0">
                <a:solidFill>
                  <a:srgbClr val="FFFFFF"/>
                </a:solidFill>
                <a:latin typeface="Arial MT"/>
                <a:cs typeface="Arial MT"/>
              </a:rPr>
              <a:t> </a:t>
            </a:r>
            <a:r>
              <a:rPr sz="2500" spc="50" dirty="0">
                <a:solidFill>
                  <a:srgbClr val="FFFFFF"/>
                </a:solidFill>
                <a:latin typeface="Arial MT"/>
                <a:cs typeface="Arial MT"/>
              </a:rPr>
              <a:t> </a:t>
            </a:r>
            <a:r>
              <a:rPr sz="2500" spc="-5" dirty="0">
                <a:solidFill>
                  <a:srgbClr val="FFFFFF"/>
                </a:solidFill>
                <a:latin typeface="Arial MT"/>
                <a:cs typeface="Arial MT"/>
              </a:rPr>
              <a:t>a</a:t>
            </a:r>
            <a:r>
              <a:rPr sz="2500" spc="-385" dirty="0">
                <a:solidFill>
                  <a:srgbClr val="FFFFFF"/>
                </a:solidFill>
                <a:latin typeface="Arial MT"/>
                <a:cs typeface="Arial MT"/>
              </a:rPr>
              <a:t> </a:t>
            </a:r>
            <a:r>
              <a:rPr sz="2500" spc="280" dirty="0">
                <a:solidFill>
                  <a:srgbClr val="FFFFFF"/>
                </a:solidFill>
                <a:latin typeface="Arial MT"/>
                <a:cs typeface="Arial MT"/>
              </a:rPr>
              <a:t>n</a:t>
            </a:r>
            <a:r>
              <a:rPr sz="2500" spc="-5" dirty="0">
                <a:solidFill>
                  <a:srgbClr val="FFFFFF"/>
                </a:solidFill>
                <a:latin typeface="Arial MT"/>
                <a:cs typeface="Arial MT"/>
              </a:rPr>
              <a:t>d</a:t>
            </a:r>
            <a:r>
              <a:rPr sz="2500" dirty="0">
                <a:solidFill>
                  <a:srgbClr val="FFFFFF"/>
                </a:solidFill>
                <a:latin typeface="Arial MT"/>
                <a:cs typeface="Arial MT"/>
              </a:rPr>
              <a:t> </a:t>
            </a:r>
            <a:r>
              <a:rPr sz="2500" spc="35" dirty="0">
                <a:solidFill>
                  <a:srgbClr val="FFFFFF"/>
                </a:solidFill>
                <a:latin typeface="Arial MT"/>
                <a:cs typeface="Arial MT"/>
              </a:rPr>
              <a:t> </a:t>
            </a:r>
            <a:r>
              <a:rPr sz="2500" spc="280" dirty="0">
                <a:solidFill>
                  <a:srgbClr val="FFFFFF"/>
                </a:solidFill>
                <a:latin typeface="Arial MT"/>
                <a:cs typeface="Arial MT"/>
              </a:rPr>
              <a:t>u</a:t>
            </a:r>
            <a:r>
              <a:rPr sz="2500" spc="-5" dirty="0">
                <a:solidFill>
                  <a:srgbClr val="FFFFFF"/>
                </a:solidFill>
                <a:latin typeface="Arial MT"/>
                <a:cs typeface="Arial MT"/>
              </a:rPr>
              <a:t>p</a:t>
            </a:r>
            <a:r>
              <a:rPr sz="2500" spc="-385" dirty="0">
                <a:solidFill>
                  <a:srgbClr val="FFFFFF"/>
                </a:solidFill>
                <a:latin typeface="Arial MT"/>
                <a:cs typeface="Arial MT"/>
              </a:rPr>
              <a:t> </a:t>
            </a:r>
            <a:r>
              <a:rPr sz="2500" spc="300" dirty="0">
                <a:solidFill>
                  <a:srgbClr val="FFFFFF"/>
                </a:solidFill>
                <a:latin typeface="Arial MT"/>
                <a:cs typeface="Arial MT"/>
              </a:rPr>
              <a:t>s</a:t>
            </a:r>
            <a:r>
              <a:rPr sz="2500" spc="275" dirty="0">
                <a:solidFill>
                  <a:srgbClr val="FFFFFF"/>
                </a:solidFill>
                <a:latin typeface="Arial MT"/>
                <a:cs typeface="Arial MT"/>
              </a:rPr>
              <a:t>ki</a:t>
            </a:r>
            <a:r>
              <a:rPr sz="2500" spc="300" dirty="0">
                <a:solidFill>
                  <a:srgbClr val="FFFFFF"/>
                </a:solidFill>
                <a:latin typeface="Arial MT"/>
                <a:cs typeface="Arial MT"/>
              </a:rPr>
              <a:t>l</a:t>
            </a:r>
            <a:r>
              <a:rPr sz="2500" spc="-5" dirty="0">
                <a:solidFill>
                  <a:srgbClr val="FFFFFF"/>
                </a:solidFill>
                <a:latin typeface="Arial MT"/>
                <a:cs typeface="Arial MT"/>
              </a:rPr>
              <a:t>l</a:t>
            </a:r>
            <a:r>
              <a:rPr sz="2500" dirty="0">
                <a:solidFill>
                  <a:srgbClr val="FFFFFF"/>
                </a:solidFill>
                <a:latin typeface="Arial MT"/>
                <a:cs typeface="Arial MT"/>
              </a:rPr>
              <a:t> </a:t>
            </a:r>
            <a:r>
              <a:rPr sz="2500" spc="40" dirty="0">
                <a:solidFill>
                  <a:srgbClr val="FFFFFF"/>
                </a:solidFill>
                <a:latin typeface="Arial MT"/>
                <a:cs typeface="Arial MT"/>
              </a:rPr>
              <a:t> </a:t>
            </a:r>
            <a:r>
              <a:rPr sz="2500" spc="305" dirty="0">
                <a:solidFill>
                  <a:srgbClr val="FFFFFF"/>
                </a:solidFill>
                <a:latin typeface="Arial MT"/>
                <a:cs typeface="Arial MT"/>
              </a:rPr>
              <a:t>t</a:t>
            </a:r>
            <a:r>
              <a:rPr sz="2500" spc="280" dirty="0">
                <a:solidFill>
                  <a:srgbClr val="FFFFFF"/>
                </a:solidFill>
                <a:latin typeface="Arial MT"/>
                <a:cs typeface="Arial MT"/>
              </a:rPr>
              <a:t>h</a:t>
            </a:r>
            <a:r>
              <a:rPr sz="2500" spc="-5" dirty="0">
                <a:solidFill>
                  <a:srgbClr val="FFFFFF"/>
                </a:solidFill>
                <a:latin typeface="Arial MT"/>
                <a:cs typeface="Arial MT"/>
              </a:rPr>
              <a:t>e</a:t>
            </a:r>
            <a:r>
              <a:rPr sz="2500" dirty="0">
                <a:solidFill>
                  <a:srgbClr val="FFFFFF"/>
                </a:solidFill>
                <a:latin typeface="Arial MT"/>
                <a:cs typeface="Arial MT"/>
              </a:rPr>
              <a:t> </a:t>
            </a:r>
            <a:r>
              <a:rPr sz="2500" spc="35" dirty="0">
                <a:solidFill>
                  <a:srgbClr val="FFFFFF"/>
                </a:solidFill>
                <a:latin typeface="Arial MT"/>
                <a:cs typeface="Arial MT"/>
              </a:rPr>
              <a:t> </a:t>
            </a:r>
            <a:r>
              <a:rPr sz="2500" spc="275" dirty="0">
                <a:solidFill>
                  <a:srgbClr val="FFFFFF"/>
                </a:solidFill>
                <a:latin typeface="Arial MT"/>
                <a:cs typeface="Arial MT"/>
              </a:rPr>
              <a:t>y</a:t>
            </a:r>
            <a:r>
              <a:rPr sz="2500" spc="-5" dirty="0">
                <a:solidFill>
                  <a:srgbClr val="FFFFFF"/>
                </a:solidFill>
                <a:latin typeface="Arial MT"/>
                <a:cs typeface="Arial MT"/>
              </a:rPr>
              <a:t>o</a:t>
            </a:r>
            <a:r>
              <a:rPr sz="2500" spc="-385" dirty="0">
                <a:solidFill>
                  <a:srgbClr val="FFFFFF"/>
                </a:solidFill>
                <a:latin typeface="Arial MT"/>
                <a:cs typeface="Arial MT"/>
              </a:rPr>
              <a:t> </a:t>
            </a:r>
            <a:r>
              <a:rPr sz="2500" spc="280" dirty="0">
                <a:solidFill>
                  <a:srgbClr val="FFFFFF"/>
                </a:solidFill>
                <a:latin typeface="Arial MT"/>
                <a:cs typeface="Arial MT"/>
              </a:rPr>
              <a:t>u</a:t>
            </a:r>
            <a:r>
              <a:rPr sz="2500" spc="305" dirty="0">
                <a:solidFill>
                  <a:srgbClr val="FFFFFF"/>
                </a:solidFill>
                <a:latin typeface="Arial MT"/>
                <a:cs typeface="Arial MT"/>
              </a:rPr>
              <a:t>t</a:t>
            </a:r>
            <a:r>
              <a:rPr sz="2500" spc="-5" dirty="0">
                <a:solidFill>
                  <a:srgbClr val="FFFFFF"/>
                </a:solidFill>
                <a:latin typeface="Arial MT"/>
                <a:cs typeface="Arial MT"/>
              </a:rPr>
              <a:t>h  </a:t>
            </a:r>
            <a:r>
              <a:rPr sz="2500" spc="140" dirty="0">
                <a:solidFill>
                  <a:srgbClr val="FFFFFF"/>
                </a:solidFill>
                <a:latin typeface="Arial MT"/>
                <a:cs typeface="Arial MT"/>
              </a:rPr>
              <a:t>of</a:t>
            </a:r>
            <a:r>
              <a:rPr sz="2500" spc="180" dirty="0">
                <a:solidFill>
                  <a:srgbClr val="FFFFFF"/>
                </a:solidFill>
                <a:latin typeface="Arial MT"/>
                <a:cs typeface="Arial MT"/>
              </a:rPr>
              <a:t> </a:t>
            </a:r>
            <a:r>
              <a:rPr sz="2500" spc="185" dirty="0">
                <a:solidFill>
                  <a:srgbClr val="FFFFFF"/>
                </a:solidFill>
                <a:latin typeface="Arial MT"/>
                <a:cs typeface="Arial MT"/>
              </a:rPr>
              <a:t>the</a:t>
            </a:r>
            <a:r>
              <a:rPr sz="2500" spc="1015" dirty="0">
                <a:solidFill>
                  <a:srgbClr val="FFFFFF"/>
                </a:solidFill>
                <a:latin typeface="Arial MT"/>
                <a:cs typeface="Arial MT"/>
              </a:rPr>
              <a:t> </a:t>
            </a:r>
            <a:r>
              <a:rPr sz="2500" spc="140" dirty="0">
                <a:solidFill>
                  <a:srgbClr val="FFFFFF"/>
                </a:solidFill>
                <a:latin typeface="Arial MT"/>
                <a:cs typeface="Arial MT"/>
              </a:rPr>
              <a:t>fu</a:t>
            </a:r>
            <a:r>
              <a:rPr sz="2500" spc="-385" dirty="0">
                <a:solidFill>
                  <a:srgbClr val="FFFFFF"/>
                </a:solidFill>
                <a:latin typeface="Arial MT"/>
                <a:cs typeface="Arial MT"/>
              </a:rPr>
              <a:t> </a:t>
            </a:r>
            <a:r>
              <a:rPr sz="2500" spc="140" dirty="0">
                <a:solidFill>
                  <a:srgbClr val="FFFFFF"/>
                </a:solidFill>
                <a:latin typeface="Arial MT"/>
                <a:cs typeface="Arial MT"/>
              </a:rPr>
              <a:t>tu</a:t>
            </a:r>
            <a:r>
              <a:rPr sz="2500" spc="-385" dirty="0">
                <a:solidFill>
                  <a:srgbClr val="FFFFFF"/>
                </a:solidFill>
                <a:latin typeface="Arial MT"/>
                <a:cs typeface="Arial MT"/>
              </a:rPr>
              <a:t> </a:t>
            </a:r>
            <a:r>
              <a:rPr sz="2500" spc="140" dirty="0">
                <a:solidFill>
                  <a:srgbClr val="FFFFFF"/>
                </a:solidFill>
                <a:latin typeface="Arial MT"/>
                <a:cs typeface="Arial MT"/>
              </a:rPr>
              <a:t>re</a:t>
            </a:r>
            <a:r>
              <a:rPr sz="2500" spc="195" dirty="0">
                <a:solidFill>
                  <a:srgbClr val="FFFFFF"/>
                </a:solidFill>
                <a:latin typeface="Arial MT"/>
                <a:cs typeface="Arial MT"/>
              </a:rPr>
              <a:t> </a:t>
            </a:r>
            <a:r>
              <a:rPr sz="2500" spc="190" dirty="0">
                <a:solidFill>
                  <a:srgbClr val="FFFFFF"/>
                </a:solidFill>
                <a:latin typeface="Arial MT"/>
                <a:cs typeface="Arial MT"/>
              </a:rPr>
              <a:t>wit</a:t>
            </a:r>
            <a:r>
              <a:rPr sz="2500" spc="-385" dirty="0">
                <a:solidFill>
                  <a:srgbClr val="FFFFFF"/>
                </a:solidFill>
                <a:latin typeface="Arial MT"/>
                <a:cs typeface="Arial MT"/>
              </a:rPr>
              <a:t> </a:t>
            </a:r>
            <a:r>
              <a:rPr sz="2500" spc="-5" dirty="0">
                <a:solidFill>
                  <a:srgbClr val="FFFFFF"/>
                </a:solidFill>
                <a:latin typeface="Arial MT"/>
                <a:cs typeface="Arial MT"/>
              </a:rPr>
              <a:t>h</a:t>
            </a:r>
            <a:r>
              <a:rPr sz="2500" spc="994" dirty="0">
                <a:solidFill>
                  <a:srgbClr val="FFFFFF"/>
                </a:solidFill>
                <a:latin typeface="Arial MT"/>
                <a:cs typeface="Arial MT"/>
              </a:rPr>
              <a:t> </a:t>
            </a:r>
            <a:r>
              <a:rPr sz="2500" spc="135" dirty="0">
                <a:solidFill>
                  <a:srgbClr val="FFFFFF"/>
                </a:solidFill>
                <a:latin typeface="Arial MT"/>
                <a:cs typeface="Arial MT"/>
              </a:rPr>
              <a:t>ab</a:t>
            </a:r>
            <a:r>
              <a:rPr sz="2500" spc="-385" dirty="0">
                <a:solidFill>
                  <a:srgbClr val="FFFFFF"/>
                </a:solidFill>
                <a:latin typeface="Arial MT"/>
                <a:cs typeface="Arial MT"/>
              </a:rPr>
              <a:t> </a:t>
            </a:r>
            <a:r>
              <a:rPr sz="2500" spc="225" dirty="0">
                <a:solidFill>
                  <a:srgbClr val="FFFFFF"/>
                </a:solidFill>
                <a:latin typeface="Arial MT"/>
                <a:cs typeface="Arial MT"/>
              </a:rPr>
              <a:t>solut</a:t>
            </a:r>
            <a:r>
              <a:rPr sz="2500" spc="-385" dirty="0">
                <a:solidFill>
                  <a:srgbClr val="FFFFFF"/>
                </a:solidFill>
                <a:latin typeface="Arial MT"/>
                <a:cs typeface="Arial MT"/>
              </a:rPr>
              <a:t> </a:t>
            </a:r>
            <a:r>
              <a:rPr sz="2500" spc="-5" dirty="0">
                <a:solidFill>
                  <a:srgbClr val="FFFFFF"/>
                </a:solidFill>
                <a:latin typeface="Arial MT"/>
                <a:cs typeface="Arial MT"/>
              </a:rPr>
              <a:t>e</a:t>
            </a:r>
            <a:r>
              <a:rPr sz="2500" spc="1015" dirty="0">
                <a:solidFill>
                  <a:srgbClr val="FFFFFF"/>
                </a:solidFill>
                <a:latin typeface="Arial MT"/>
                <a:cs typeface="Arial MT"/>
              </a:rPr>
              <a:t> </a:t>
            </a:r>
            <a:r>
              <a:rPr sz="2500" spc="140" dirty="0">
                <a:solidFill>
                  <a:srgbClr val="FFFFFF"/>
                </a:solidFill>
                <a:latin typeface="Arial MT"/>
                <a:cs typeface="Arial MT"/>
              </a:rPr>
              <a:t>re</a:t>
            </a:r>
            <a:r>
              <a:rPr sz="2500" spc="-385" dirty="0">
                <a:solidFill>
                  <a:srgbClr val="FFFFFF"/>
                </a:solidFill>
                <a:latin typeface="Arial MT"/>
                <a:cs typeface="Arial MT"/>
              </a:rPr>
              <a:t> </a:t>
            </a:r>
            <a:r>
              <a:rPr sz="2500" spc="245" dirty="0">
                <a:solidFill>
                  <a:srgbClr val="FFFFFF"/>
                </a:solidFill>
                <a:latin typeface="Arial MT"/>
                <a:cs typeface="Arial MT"/>
              </a:rPr>
              <a:t>quisite</a:t>
            </a:r>
            <a:r>
              <a:rPr sz="2500" spc="-385" dirty="0">
                <a:solidFill>
                  <a:srgbClr val="FFFFFF"/>
                </a:solidFill>
                <a:latin typeface="Arial MT"/>
                <a:cs typeface="Arial MT"/>
              </a:rPr>
              <a:t> </a:t>
            </a:r>
            <a:r>
              <a:rPr sz="2500" spc="-5" dirty="0">
                <a:solidFill>
                  <a:srgbClr val="FFFFFF"/>
                </a:solidFill>
                <a:latin typeface="Arial MT"/>
                <a:cs typeface="Arial MT"/>
              </a:rPr>
              <a:t>s</a:t>
            </a:r>
            <a:r>
              <a:rPr sz="2500" spc="1010" dirty="0">
                <a:solidFill>
                  <a:srgbClr val="FFFFFF"/>
                </a:solidFill>
                <a:latin typeface="Arial MT"/>
                <a:cs typeface="Arial MT"/>
              </a:rPr>
              <a:t> </a:t>
            </a:r>
            <a:r>
              <a:rPr sz="2500" spc="135" dirty="0">
                <a:solidFill>
                  <a:srgbClr val="FFFFFF"/>
                </a:solidFill>
                <a:latin typeface="Arial MT"/>
                <a:cs typeface="Arial MT"/>
              </a:rPr>
              <a:t>an</a:t>
            </a:r>
            <a:r>
              <a:rPr sz="2500" spc="-385" dirty="0">
                <a:solidFill>
                  <a:srgbClr val="FFFFFF"/>
                </a:solidFill>
                <a:latin typeface="Arial MT"/>
                <a:cs typeface="Arial MT"/>
              </a:rPr>
              <a:t> </a:t>
            </a:r>
            <a:r>
              <a:rPr sz="2500" spc="-5" dirty="0">
                <a:solidFill>
                  <a:srgbClr val="FFFFFF"/>
                </a:solidFill>
                <a:latin typeface="Arial MT"/>
                <a:cs typeface="Arial MT"/>
              </a:rPr>
              <a:t>d </a:t>
            </a:r>
            <a:r>
              <a:rPr sz="2500" spc="-685" dirty="0">
                <a:solidFill>
                  <a:srgbClr val="FFFFFF"/>
                </a:solidFill>
                <a:latin typeface="Arial MT"/>
                <a:cs typeface="Arial MT"/>
              </a:rPr>
              <a:t> </a:t>
            </a:r>
            <a:r>
              <a:rPr sz="2500" spc="275" dirty="0">
                <a:solidFill>
                  <a:srgbClr val="FFFFFF"/>
                </a:solidFill>
                <a:latin typeface="Arial MT"/>
                <a:cs typeface="Arial MT"/>
              </a:rPr>
              <a:t>s</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280" dirty="0">
                <a:solidFill>
                  <a:srgbClr val="FFFFFF"/>
                </a:solidFill>
                <a:latin typeface="Arial MT"/>
                <a:cs typeface="Arial MT"/>
              </a:rPr>
              <a:t>an</a:t>
            </a:r>
            <a:r>
              <a:rPr sz="2500" spc="300" dirty="0">
                <a:solidFill>
                  <a:srgbClr val="FFFFFF"/>
                </a:solidFill>
                <a:latin typeface="Arial MT"/>
                <a:cs typeface="Arial MT"/>
              </a:rPr>
              <a:t>c</a:t>
            </a:r>
            <a:r>
              <a:rPr sz="2500" spc="-5" dirty="0">
                <a:solidFill>
                  <a:srgbClr val="FFFFFF"/>
                </a:solidFill>
                <a:latin typeface="Arial MT"/>
                <a:cs typeface="Arial MT"/>
              </a:rPr>
              <a:t>e</a:t>
            </a:r>
            <a:r>
              <a:rPr sz="2500" dirty="0">
                <a:solidFill>
                  <a:srgbClr val="FFFFFF"/>
                </a:solidFill>
                <a:latin typeface="Arial MT"/>
                <a:cs typeface="Arial MT"/>
              </a:rPr>
              <a:t>     </a:t>
            </a:r>
            <a:r>
              <a:rPr sz="2500" spc="120" dirty="0">
                <a:solidFill>
                  <a:srgbClr val="FFFFFF"/>
                </a:solidFill>
                <a:latin typeface="Arial MT"/>
                <a:cs typeface="Arial MT"/>
              </a:rPr>
              <a:t> </a:t>
            </a:r>
            <a:r>
              <a:rPr sz="2500" spc="285" dirty="0">
                <a:solidFill>
                  <a:srgbClr val="FFFFFF"/>
                </a:solidFill>
                <a:latin typeface="Arial MT"/>
                <a:cs typeface="Arial MT"/>
              </a:rPr>
              <a:t>t</a:t>
            </a:r>
            <a:r>
              <a:rPr sz="2500" spc="-5" dirty="0">
                <a:solidFill>
                  <a:srgbClr val="FFFFFF"/>
                </a:solidFill>
                <a:latin typeface="Arial MT"/>
                <a:cs typeface="Arial MT"/>
              </a:rPr>
              <a:t>o</a:t>
            </a:r>
            <a:r>
              <a:rPr sz="2500" dirty="0">
                <a:solidFill>
                  <a:srgbClr val="FFFFFF"/>
                </a:solidFill>
                <a:latin typeface="Arial MT"/>
                <a:cs typeface="Arial MT"/>
              </a:rPr>
              <a:t>     </a:t>
            </a:r>
            <a:r>
              <a:rPr sz="2500" spc="110" dirty="0">
                <a:solidFill>
                  <a:srgbClr val="FFFFFF"/>
                </a:solidFill>
                <a:latin typeface="Arial MT"/>
                <a:cs typeface="Arial MT"/>
              </a:rPr>
              <a:t> </a:t>
            </a:r>
            <a:r>
              <a:rPr sz="2500" spc="275" dirty="0">
                <a:solidFill>
                  <a:srgbClr val="FFFFFF"/>
                </a:solidFill>
                <a:latin typeface="Arial MT"/>
                <a:cs typeface="Arial MT"/>
              </a:rPr>
              <a:t>s</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5" dirty="0">
                <a:solidFill>
                  <a:srgbClr val="FFFFFF"/>
                </a:solidFill>
                <a:latin typeface="Arial MT"/>
                <a:cs typeface="Arial MT"/>
              </a:rPr>
              <a:t>i</a:t>
            </a:r>
            <a:r>
              <a:rPr sz="2500" spc="-390" dirty="0">
                <a:solidFill>
                  <a:srgbClr val="FFFFFF"/>
                </a:solidFill>
                <a:latin typeface="Arial MT"/>
                <a:cs typeface="Arial MT"/>
              </a:rPr>
              <a:t> </a:t>
            </a:r>
            <a:r>
              <a:rPr sz="2500" spc="275" dirty="0">
                <a:solidFill>
                  <a:srgbClr val="FFFFFF"/>
                </a:solidFill>
                <a:latin typeface="Arial MT"/>
                <a:cs typeface="Arial MT"/>
              </a:rPr>
              <a:t>z</a:t>
            </a:r>
            <a:r>
              <a:rPr sz="2500" spc="-5" dirty="0">
                <a:solidFill>
                  <a:srgbClr val="FFFFFF"/>
                </a:solidFill>
                <a:latin typeface="Arial MT"/>
                <a:cs typeface="Arial MT"/>
              </a:rPr>
              <a:t>e</a:t>
            </a:r>
            <a:r>
              <a:rPr sz="2500" dirty="0">
                <a:solidFill>
                  <a:srgbClr val="FFFFFF"/>
                </a:solidFill>
                <a:latin typeface="Arial MT"/>
                <a:cs typeface="Arial MT"/>
              </a:rPr>
              <a:t>     </a:t>
            </a:r>
            <a:r>
              <a:rPr sz="2500" spc="95" dirty="0">
                <a:solidFill>
                  <a:srgbClr val="FFFFFF"/>
                </a:solidFill>
                <a:latin typeface="Arial MT"/>
                <a:cs typeface="Arial MT"/>
              </a:rPr>
              <a:t> </a:t>
            </a:r>
            <a:r>
              <a:rPr sz="2500" spc="-5" dirty="0">
                <a:solidFill>
                  <a:srgbClr val="FFFFFF"/>
                </a:solidFill>
                <a:latin typeface="Arial MT"/>
                <a:cs typeface="Arial MT"/>
              </a:rPr>
              <a:t>b</a:t>
            </a:r>
            <a:r>
              <a:rPr sz="2500" spc="-385" dirty="0">
                <a:solidFill>
                  <a:srgbClr val="FFFFFF"/>
                </a:solidFill>
                <a:latin typeface="Arial MT"/>
                <a:cs typeface="Arial MT"/>
              </a:rPr>
              <a:t> </a:t>
            </a:r>
            <a:r>
              <a:rPr sz="2500" spc="280" dirty="0">
                <a:solidFill>
                  <a:srgbClr val="FFFFFF"/>
                </a:solidFill>
                <a:latin typeface="Arial MT"/>
                <a:cs typeface="Arial MT"/>
              </a:rPr>
              <a:t>e</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280" dirty="0">
                <a:solidFill>
                  <a:srgbClr val="FFFFFF"/>
                </a:solidFill>
                <a:latin typeface="Arial MT"/>
                <a:cs typeface="Arial MT"/>
              </a:rPr>
              <a:t>t</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5" dirty="0">
                <a:solidFill>
                  <a:srgbClr val="FFFFFF"/>
                </a:solidFill>
                <a:latin typeface="Arial MT"/>
                <a:cs typeface="Arial MT"/>
              </a:rPr>
              <a:t>r</a:t>
            </a:r>
            <a:r>
              <a:rPr sz="2500" dirty="0">
                <a:solidFill>
                  <a:srgbClr val="FFFFFF"/>
                </a:solidFill>
                <a:latin typeface="Arial MT"/>
                <a:cs typeface="Arial MT"/>
              </a:rPr>
              <a:t>     </a:t>
            </a:r>
            <a:r>
              <a:rPr sz="2500" spc="100" dirty="0">
                <a:solidFill>
                  <a:srgbClr val="FFFFFF"/>
                </a:solidFill>
                <a:latin typeface="Arial MT"/>
                <a:cs typeface="Arial MT"/>
              </a:rPr>
              <a:t> </a:t>
            </a:r>
            <a:r>
              <a:rPr sz="2500" spc="-5" dirty="0">
                <a:solidFill>
                  <a:srgbClr val="FFFFFF"/>
                </a:solidFill>
                <a:latin typeface="Arial MT"/>
                <a:cs typeface="Arial MT"/>
              </a:rPr>
              <a:t>e</a:t>
            </a:r>
            <a:r>
              <a:rPr sz="2500" spc="-380" dirty="0">
                <a:solidFill>
                  <a:srgbClr val="FFFFFF"/>
                </a:solidFill>
                <a:latin typeface="Arial MT"/>
                <a:cs typeface="Arial MT"/>
              </a:rPr>
              <a:t> </a:t>
            </a:r>
            <a:r>
              <a:rPr sz="2500" spc="-5" dirty="0">
                <a:solidFill>
                  <a:srgbClr val="FFFFFF"/>
                </a:solidFill>
                <a:latin typeface="Arial MT"/>
                <a:cs typeface="Arial MT"/>
              </a:rPr>
              <a:t>m</a:t>
            </a:r>
            <a:r>
              <a:rPr sz="2500" spc="-380" dirty="0">
                <a:solidFill>
                  <a:srgbClr val="FFFFFF"/>
                </a:solidFill>
                <a:latin typeface="Arial MT"/>
                <a:cs typeface="Arial MT"/>
              </a:rPr>
              <a:t> </a:t>
            </a:r>
            <a:r>
              <a:rPr sz="2500" spc="285" dirty="0">
                <a:solidFill>
                  <a:srgbClr val="FFFFFF"/>
                </a:solidFill>
                <a:latin typeface="Arial MT"/>
                <a:cs typeface="Arial MT"/>
              </a:rPr>
              <a:t>p</a:t>
            </a:r>
            <a:r>
              <a:rPr sz="2500" spc="275" dirty="0">
                <a:solidFill>
                  <a:srgbClr val="FFFFFF"/>
                </a:solidFill>
                <a:latin typeface="Arial MT"/>
                <a:cs typeface="Arial MT"/>
              </a:rPr>
              <a:t>l</a:t>
            </a:r>
            <a:r>
              <a:rPr sz="2500" spc="-5" dirty="0">
                <a:solidFill>
                  <a:srgbClr val="FFFFFF"/>
                </a:solidFill>
                <a:latin typeface="Arial MT"/>
                <a:cs typeface="Arial MT"/>
              </a:rPr>
              <a:t>o</a:t>
            </a:r>
            <a:r>
              <a:rPr sz="2500" spc="-380" dirty="0">
                <a:solidFill>
                  <a:srgbClr val="FFFFFF"/>
                </a:solidFill>
                <a:latin typeface="Arial MT"/>
                <a:cs typeface="Arial MT"/>
              </a:rPr>
              <a:t> </a:t>
            </a:r>
            <a:r>
              <a:rPr sz="2500" spc="280" dirty="0">
                <a:solidFill>
                  <a:srgbClr val="FFFFFF"/>
                </a:solidFill>
                <a:latin typeface="Arial MT"/>
                <a:cs typeface="Arial MT"/>
              </a:rPr>
              <a:t>y</a:t>
            </a:r>
            <a:r>
              <a:rPr sz="2500" spc="290" dirty="0">
                <a:solidFill>
                  <a:srgbClr val="FFFFFF"/>
                </a:solidFill>
                <a:latin typeface="Arial MT"/>
                <a:cs typeface="Arial MT"/>
              </a:rPr>
              <a:t>m</a:t>
            </a:r>
            <a:r>
              <a:rPr sz="2500" spc="-5" dirty="0">
                <a:solidFill>
                  <a:srgbClr val="FFFFFF"/>
                </a:solidFill>
                <a:latin typeface="Arial MT"/>
                <a:cs typeface="Arial MT"/>
              </a:rPr>
              <a:t>e</a:t>
            </a:r>
            <a:r>
              <a:rPr sz="2500" spc="-380" dirty="0">
                <a:solidFill>
                  <a:srgbClr val="FFFFFF"/>
                </a:solidFill>
                <a:latin typeface="Arial MT"/>
                <a:cs typeface="Arial MT"/>
              </a:rPr>
              <a:t> </a:t>
            </a:r>
            <a:r>
              <a:rPr sz="2500" spc="285" dirty="0">
                <a:solidFill>
                  <a:srgbClr val="FFFFFF"/>
                </a:solidFill>
                <a:latin typeface="Arial MT"/>
                <a:cs typeface="Arial MT"/>
              </a:rPr>
              <a:t>n</a:t>
            </a:r>
            <a:r>
              <a:rPr sz="2500" spc="-5" dirty="0">
                <a:solidFill>
                  <a:srgbClr val="FFFFFF"/>
                </a:solidFill>
                <a:latin typeface="Arial MT"/>
                <a:cs typeface="Arial MT"/>
              </a:rPr>
              <a:t>t  </a:t>
            </a:r>
            <a:r>
              <a:rPr sz="2500" spc="260" dirty="0">
                <a:solidFill>
                  <a:srgbClr val="FFFFFF"/>
                </a:solidFill>
                <a:latin typeface="Arial MT"/>
                <a:cs typeface="Arial MT"/>
              </a:rPr>
              <a:t>opportunities</a:t>
            </a:r>
            <a:r>
              <a:rPr sz="2500" spc="-355" dirty="0">
                <a:solidFill>
                  <a:srgbClr val="FFFFFF"/>
                </a:solidFill>
                <a:latin typeface="Arial MT"/>
                <a:cs typeface="Arial MT"/>
              </a:rPr>
              <a:t> </a:t>
            </a:r>
            <a:r>
              <a:rPr sz="2500" spc="-5" dirty="0">
                <a:solidFill>
                  <a:srgbClr val="FFFFFF"/>
                </a:solidFill>
                <a:latin typeface="Arial MT"/>
                <a:cs typeface="Arial MT"/>
              </a:rPr>
              <a:t>.</a:t>
            </a:r>
            <a:endParaRPr sz="2500">
              <a:latin typeface="Arial MT"/>
              <a:cs typeface="Arial MT"/>
            </a:endParaRPr>
          </a:p>
        </p:txBody>
      </p:sp>
      <p:sp>
        <p:nvSpPr>
          <p:cNvPr id="15" name="object 15"/>
          <p:cNvSpPr txBox="1"/>
          <p:nvPr/>
        </p:nvSpPr>
        <p:spPr>
          <a:xfrm>
            <a:off x="1085799" y="4191127"/>
            <a:ext cx="4326255" cy="406400"/>
          </a:xfrm>
          <a:prstGeom prst="rect">
            <a:avLst/>
          </a:prstGeom>
        </p:spPr>
        <p:txBody>
          <a:bodyPr vert="horz" wrap="square" lIns="0" tIns="12065" rIns="0" bIns="0" rtlCol="0">
            <a:spAutoFit/>
          </a:bodyPr>
          <a:lstStyle/>
          <a:p>
            <a:pPr marL="356870" indent="-344805">
              <a:lnSpc>
                <a:spcPct val="100000"/>
              </a:lnSpc>
              <a:spcBef>
                <a:spcPts val="95"/>
              </a:spcBef>
              <a:buClr>
                <a:srgbClr val="46C3D2"/>
              </a:buClr>
              <a:buFont typeface="Wingdings"/>
              <a:buChar char=""/>
              <a:tabLst>
                <a:tab pos="357505" algn="l"/>
                <a:tab pos="865505" algn="l"/>
                <a:tab pos="2609850" algn="l"/>
                <a:tab pos="3228340" algn="l"/>
              </a:tabLst>
            </a:pPr>
            <a:r>
              <a:rPr sz="2500" spc="-5" dirty="0">
                <a:solidFill>
                  <a:srgbClr val="FFFFFF"/>
                </a:solidFill>
                <a:latin typeface="Arial MT"/>
                <a:cs typeface="Arial MT"/>
              </a:rPr>
              <a:t>A</a:t>
            </a:r>
            <a:r>
              <a:rPr sz="2500" dirty="0">
                <a:solidFill>
                  <a:srgbClr val="FFFFFF"/>
                </a:solidFill>
                <a:latin typeface="Arial MT"/>
                <a:cs typeface="Arial MT"/>
              </a:rPr>
              <a:t>	</a:t>
            </a:r>
            <a:r>
              <a:rPr sz="2500" b="1" u="heavy" spc="295" dirty="0">
                <a:solidFill>
                  <a:srgbClr val="FFFFFF"/>
                </a:solidFill>
                <a:uFill>
                  <a:solidFill>
                    <a:srgbClr val="FFFFFF"/>
                  </a:solidFill>
                </a:uFill>
                <a:latin typeface="Arial"/>
                <a:cs typeface="Arial"/>
              </a:rPr>
              <a:t>m</a:t>
            </a:r>
            <a:r>
              <a:rPr sz="2500" b="1" u="heavy" spc="280" dirty="0">
                <a:solidFill>
                  <a:srgbClr val="FFFFFF"/>
                </a:solidFill>
                <a:uFill>
                  <a:solidFill>
                    <a:srgbClr val="FFFFFF"/>
                  </a:solidFill>
                </a:uFill>
                <a:latin typeface="Arial"/>
                <a:cs typeface="Arial"/>
              </a:rPr>
              <a:t>i</a:t>
            </a:r>
            <a:r>
              <a:rPr sz="2500" b="1" u="heavy" spc="-5" dirty="0">
                <a:solidFill>
                  <a:srgbClr val="FFFFFF"/>
                </a:solidFill>
                <a:uFill>
                  <a:solidFill>
                    <a:srgbClr val="FFFFFF"/>
                  </a:solidFill>
                </a:uFill>
                <a:latin typeface="Arial"/>
                <a:cs typeface="Arial"/>
              </a:rPr>
              <a:t>s</a:t>
            </a:r>
            <a:r>
              <a:rPr sz="2500" b="1" u="heavy" spc="-380" dirty="0">
                <a:solidFill>
                  <a:srgbClr val="FFFFFF"/>
                </a:solidFill>
                <a:uFill>
                  <a:solidFill>
                    <a:srgbClr val="FFFFFF"/>
                  </a:solidFill>
                </a:uFill>
                <a:latin typeface="Arial"/>
                <a:cs typeface="Arial"/>
              </a:rPr>
              <a:t> </a:t>
            </a:r>
            <a:r>
              <a:rPr sz="2500" b="1" u="heavy" spc="285" dirty="0">
                <a:solidFill>
                  <a:srgbClr val="FFFFFF"/>
                </a:solidFill>
                <a:uFill>
                  <a:solidFill>
                    <a:srgbClr val="FFFFFF"/>
                  </a:solidFill>
                </a:uFill>
                <a:latin typeface="Arial"/>
                <a:cs typeface="Arial"/>
              </a:rPr>
              <a:t>s</a:t>
            </a:r>
            <a:r>
              <a:rPr sz="2500" b="1" u="heavy" spc="280" dirty="0">
                <a:solidFill>
                  <a:srgbClr val="FFFFFF"/>
                </a:solidFill>
                <a:uFill>
                  <a:solidFill>
                    <a:srgbClr val="FFFFFF"/>
                  </a:solidFill>
                </a:uFill>
                <a:latin typeface="Arial"/>
                <a:cs typeface="Arial"/>
              </a:rPr>
              <a:t>i</a:t>
            </a:r>
            <a:r>
              <a:rPr sz="2500" b="1" u="heavy" spc="290" dirty="0">
                <a:solidFill>
                  <a:srgbClr val="FFFFFF"/>
                </a:solidFill>
                <a:uFill>
                  <a:solidFill>
                    <a:srgbClr val="FFFFFF"/>
                  </a:solidFill>
                </a:uFill>
                <a:latin typeface="Arial"/>
                <a:cs typeface="Arial"/>
              </a:rPr>
              <a:t>o</a:t>
            </a:r>
            <a:r>
              <a:rPr sz="2500" b="1" u="heavy" spc="-5" dirty="0">
                <a:solidFill>
                  <a:srgbClr val="FFFFFF"/>
                </a:solidFill>
                <a:uFill>
                  <a:solidFill>
                    <a:srgbClr val="FFFFFF"/>
                  </a:solidFill>
                </a:uFill>
                <a:latin typeface="Arial"/>
                <a:cs typeface="Arial"/>
              </a:rPr>
              <a:t>n</a:t>
            </a:r>
            <a:r>
              <a:rPr sz="2500" b="1" dirty="0">
                <a:solidFill>
                  <a:srgbClr val="FFFFFF"/>
                </a:solidFill>
                <a:latin typeface="Arial"/>
                <a:cs typeface="Arial"/>
              </a:rPr>
              <a:t>	</a:t>
            </a:r>
            <a:r>
              <a:rPr sz="2500" spc="285" dirty="0">
                <a:solidFill>
                  <a:srgbClr val="FFFFFF"/>
                </a:solidFill>
                <a:latin typeface="Arial MT"/>
                <a:cs typeface="Arial MT"/>
              </a:rPr>
              <a:t>t</a:t>
            </a:r>
            <a:r>
              <a:rPr sz="2500" spc="-5" dirty="0">
                <a:solidFill>
                  <a:srgbClr val="FFFFFF"/>
                </a:solidFill>
                <a:latin typeface="Arial MT"/>
                <a:cs typeface="Arial MT"/>
              </a:rPr>
              <a:t>o</a:t>
            </a:r>
            <a:r>
              <a:rPr sz="2500" dirty="0">
                <a:solidFill>
                  <a:srgbClr val="FFFFFF"/>
                </a:solidFill>
                <a:latin typeface="Arial MT"/>
                <a:cs typeface="Arial MT"/>
              </a:rPr>
              <a:t>	</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280" dirty="0">
                <a:solidFill>
                  <a:srgbClr val="FFFFFF"/>
                </a:solidFill>
                <a:latin typeface="Arial MT"/>
                <a:cs typeface="Arial MT"/>
              </a:rPr>
              <a:t>ndo</a:t>
            </a:r>
            <a:r>
              <a:rPr sz="2500" spc="-5" dirty="0">
                <a:solidFill>
                  <a:srgbClr val="FFFFFF"/>
                </a:solidFill>
                <a:latin typeface="Arial MT"/>
                <a:cs typeface="Arial MT"/>
              </a:rPr>
              <a:t>w</a:t>
            </a:r>
            <a:endParaRPr sz="2500">
              <a:latin typeface="Arial MT"/>
              <a:cs typeface="Arial MT"/>
            </a:endParaRPr>
          </a:p>
        </p:txBody>
      </p:sp>
      <p:sp>
        <p:nvSpPr>
          <p:cNvPr id="16" name="object 16"/>
          <p:cNvSpPr txBox="1"/>
          <p:nvPr/>
        </p:nvSpPr>
        <p:spPr>
          <a:xfrm>
            <a:off x="5539866" y="3998239"/>
            <a:ext cx="3481704" cy="1172210"/>
          </a:xfrm>
          <a:prstGeom prst="rect">
            <a:avLst/>
          </a:prstGeom>
        </p:spPr>
        <p:txBody>
          <a:bodyPr vert="horz" wrap="square" lIns="0" tIns="12700" rIns="0" bIns="0" rtlCol="0">
            <a:spAutoFit/>
          </a:bodyPr>
          <a:lstStyle/>
          <a:p>
            <a:pPr marL="12700" marR="5080" indent="164465">
              <a:lnSpc>
                <a:spcPct val="150500"/>
              </a:lnSpc>
              <a:spcBef>
                <a:spcPts val="100"/>
              </a:spcBef>
              <a:tabLst>
                <a:tab pos="1024255" algn="l"/>
                <a:tab pos="2790190" algn="l"/>
              </a:tabLst>
            </a:pPr>
            <a:r>
              <a:rPr sz="2500" spc="290" dirty="0">
                <a:solidFill>
                  <a:srgbClr val="FFFFFF"/>
                </a:solidFill>
                <a:latin typeface="Arial MT"/>
                <a:cs typeface="Arial MT"/>
              </a:rPr>
              <a:t>ou</a:t>
            </a:r>
            <a:r>
              <a:rPr sz="2500" spc="-5" dirty="0">
                <a:solidFill>
                  <a:srgbClr val="FFFFFF"/>
                </a:solidFill>
                <a:latin typeface="Arial MT"/>
                <a:cs typeface="Arial MT"/>
              </a:rPr>
              <a:t>r</a:t>
            </a:r>
            <a:r>
              <a:rPr sz="2500" dirty="0">
                <a:solidFill>
                  <a:srgbClr val="FFFFFF"/>
                </a:solidFill>
                <a:latin typeface="Arial MT"/>
                <a:cs typeface="Arial MT"/>
              </a:rPr>
              <a:t>	</a:t>
            </a:r>
            <a:r>
              <a:rPr sz="2500" spc="-675" dirty="0">
                <a:solidFill>
                  <a:srgbClr val="FFFFFF"/>
                </a:solidFill>
                <a:latin typeface="Arial MT"/>
                <a:cs typeface="Arial MT"/>
              </a:rPr>
              <a:t> </a:t>
            </a:r>
            <a:r>
              <a:rPr sz="2500" spc="285" dirty="0">
                <a:solidFill>
                  <a:srgbClr val="FFFFFF"/>
                </a:solidFill>
                <a:latin typeface="Arial MT"/>
                <a:cs typeface="Arial MT"/>
              </a:rPr>
              <a:t>m</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280" dirty="0">
                <a:solidFill>
                  <a:srgbClr val="FFFFFF"/>
                </a:solidFill>
                <a:latin typeface="Arial MT"/>
                <a:cs typeface="Arial MT"/>
              </a:rPr>
              <a:t>n</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280" dirty="0">
                <a:solidFill>
                  <a:srgbClr val="FFFFFF"/>
                </a:solidFill>
                <a:latin typeface="Arial MT"/>
                <a:cs typeface="Arial MT"/>
              </a:rPr>
              <a:t>e</a:t>
            </a:r>
            <a:r>
              <a:rPr sz="2500" spc="-5" dirty="0">
                <a:solidFill>
                  <a:srgbClr val="FFFFFF"/>
                </a:solidFill>
                <a:latin typeface="Arial MT"/>
                <a:cs typeface="Arial MT"/>
              </a:rPr>
              <a:t>s</a:t>
            </a:r>
            <a:r>
              <a:rPr sz="2500" dirty="0">
                <a:solidFill>
                  <a:srgbClr val="FFFFFF"/>
                </a:solidFill>
                <a:latin typeface="Arial MT"/>
                <a:cs typeface="Arial MT"/>
              </a:rPr>
              <a:t>	</a:t>
            </a:r>
            <a:r>
              <a:rPr sz="2500" spc="300" dirty="0">
                <a:solidFill>
                  <a:srgbClr val="FFFFFF"/>
                </a:solidFill>
                <a:latin typeface="Arial MT"/>
                <a:cs typeface="Arial MT"/>
              </a:rPr>
              <a:t>w</a:t>
            </a:r>
            <a:r>
              <a:rPr sz="2500" spc="275" dirty="0">
                <a:solidFill>
                  <a:srgbClr val="FFFFFF"/>
                </a:solidFill>
                <a:latin typeface="Arial MT"/>
                <a:cs typeface="Arial MT"/>
              </a:rPr>
              <a:t>i</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5" dirty="0">
                <a:solidFill>
                  <a:srgbClr val="FFFFFF"/>
                </a:solidFill>
                <a:latin typeface="Arial MT"/>
                <a:cs typeface="Arial MT"/>
              </a:rPr>
              <a:t>h  </a:t>
            </a:r>
            <a:r>
              <a:rPr sz="2500" spc="300" dirty="0">
                <a:solidFill>
                  <a:srgbClr val="FFFFFF"/>
                </a:solidFill>
                <a:latin typeface="Arial MT"/>
                <a:cs typeface="Arial MT"/>
              </a:rPr>
              <a:t>w</a:t>
            </a:r>
            <a:r>
              <a:rPr sz="2500" spc="275" dirty="0">
                <a:solidFill>
                  <a:srgbClr val="FFFFFF"/>
                </a:solidFill>
                <a:latin typeface="Arial MT"/>
                <a:cs typeface="Arial MT"/>
              </a:rPr>
              <a:t>i</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5" dirty="0">
                <a:solidFill>
                  <a:srgbClr val="FFFFFF"/>
                </a:solidFill>
                <a:latin typeface="Arial MT"/>
                <a:cs typeface="Arial MT"/>
              </a:rPr>
              <a:t>h</a:t>
            </a:r>
            <a:r>
              <a:rPr sz="2500" dirty="0">
                <a:solidFill>
                  <a:srgbClr val="FFFFFF"/>
                </a:solidFill>
                <a:latin typeface="Arial MT"/>
                <a:cs typeface="Arial MT"/>
              </a:rPr>
              <a:t>	</a:t>
            </a:r>
            <a:r>
              <a:rPr sz="2500" spc="-5" dirty="0">
                <a:solidFill>
                  <a:srgbClr val="FFFFFF"/>
                </a:solidFill>
                <a:latin typeface="Arial MT"/>
                <a:cs typeface="Arial MT"/>
              </a:rPr>
              <a:t>t</a:t>
            </a:r>
            <a:r>
              <a:rPr sz="2500" spc="-385" dirty="0">
                <a:solidFill>
                  <a:srgbClr val="FFFFFF"/>
                </a:solidFill>
                <a:latin typeface="Arial MT"/>
                <a:cs typeface="Arial MT"/>
              </a:rPr>
              <a:t> </a:t>
            </a:r>
            <a:r>
              <a:rPr sz="2500" spc="280" dirty="0">
                <a:solidFill>
                  <a:srgbClr val="FFFFFF"/>
                </a:solidFill>
                <a:latin typeface="Arial MT"/>
                <a:cs typeface="Arial MT"/>
              </a:rPr>
              <a:t>h</a:t>
            </a:r>
            <a:r>
              <a:rPr sz="2500" spc="-5" dirty="0">
                <a:solidFill>
                  <a:srgbClr val="FFFFFF"/>
                </a:solidFill>
                <a:latin typeface="Arial MT"/>
                <a:cs typeface="Arial MT"/>
              </a:rPr>
              <a:t>e</a:t>
            </a:r>
            <a:endParaRPr sz="2500">
              <a:latin typeface="Arial MT"/>
              <a:cs typeface="Arial MT"/>
            </a:endParaRPr>
          </a:p>
        </p:txBody>
      </p:sp>
      <p:sp>
        <p:nvSpPr>
          <p:cNvPr id="17" name="object 17"/>
          <p:cNvSpPr txBox="1"/>
          <p:nvPr/>
        </p:nvSpPr>
        <p:spPr>
          <a:xfrm>
            <a:off x="2640583" y="4575280"/>
            <a:ext cx="2590165" cy="1165225"/>
          </a:xfrm>
          <a:prstGeom prst="rect">
            <a:avLst/>
          </a:prstGeom>
        </p:spPr>
        <p:txBody>
          <a:bodyPr vert="horz" wrap="square" lIns="0" tIns="12065" rIns="0" bIns="0" rtlCol="0">
            <a:spAutoFit/>
          </a:bodyPr>
          <a:lstStyle/>
          <a:p>
            <a:pPr marL="243840" marR="5080" indent="-231775">
              <a:lnSpc>
                <a:spcPct val="149600"/>
              </a:lnSpc>
              <a:spcBef>
                <a:spcPts val="95"/>
              </a:spcBef>
              <a:tabLst>
                <a:tab pos="631190" algn="l"/>
              </a:tabLst>
            </a:pPr>
            <a:r>
              <a:rPr sz="2500" spc="280" dirty="0">
                <a:solidFill>
                  <a:srgbClr val="FFFFFF"/>
                </a:solidFill>
                <a:latin typeface="Arial MT"/>
                <a:cs typeface="Arial MT"/>
              </a:rPr>
              <a:t>i</a:t>
            </a:r>
            <a:r>
              <a:rPr sz="2500" spc="-5" dirty="0">
                <a:solidFill>
                  <a:srgbClr val="FFFFFF"/>
                </a:solidFill>
                <a:latin typeface="Arial MT"/>
                <a:cs typeface="Arial MT"/>
              </a:rPr>
              <a:t>n</a:t>
            </a:r>
            <a:r>
              <a:rPr sz="2500" dirty="0">
                <a:solidFill>
                  <a:srgbClr val="FFFFFF"/>
                </a:solidFill>
                <a:latin typeface="Arial MT"/>
                <a:cs typeface="Arial MT"/>
              </a:rPr>
              <a:t>	</a:t>
            </a:r>
            <a:r>
              <a:rPr sz="2500" spc="280" dirty="0">
                <a:solidFill>
                  <a:srgbClr val="FFFFFF"/>
                </a:solidFill>
                <a:latin typeface="Arial MT"/>
                <a:cs typeface="Arial MT"/>
              </a:rPr>
              <a:t>c</a:t>
            </a:r>
            <a:r>
              <a:rPr sz="2500" spc="285" dirty="0">
                <a:solidFill>
                  <a:srgbClr val="FFFFFF"/>
                </a:solidFill>
                <a:latin typeface="Arial MT"/>
                <a:cs typeface="Arial MT"/>
              </a:rPr>
              <a:t>o</a:t>
            </a:r>
            <a:r>
              <a:rPr sz="2500" spc="-5" dirty="0">
                <a:solidFill>
                  <a:srgbClr val="FFFFFF"/>
                </a:solidFill>
                <a:latin typeface="Arial MT"/>
                <a:cs typeface="Arial MT"/>
              </a:rPr>
              <a:t>m</a:t>
            </a:r>
            <a:r>
              <a:rPr sz="2500" spc="-380" dirty="0">
                <a:solidFill>
                  <a:srgbClr val="FFFFFF"/>
                </a:solidFill>
                <a:latin typeface="Arial MT"/>
                <a:cs typeface="Arial MT"/>
              </a:rPr>
              <a:t> </a:t>
            </a:r>
            <a:r>
              <a:rPr sz="2500" spc="285" dirty="0">
                <a:solidFill>
                  <a:srgbClr val="FFFFFF"/>
                </a:solidFill>
                <a:latin typeface="Arial MT"/>
                <a:cs typeface="Arial MT"/>
              </a:rPr>
              <a:t>p</a:t>
            </a:r>
            <a:r>
              <a:rPr sz="2500" spc="-5" dirty="0">
                <a:solidFill>
                  <a:srgbClr val="FFFFFF"/>
                </a:solidFill>
                <a:latin typeface="Arial MT"/>
                <a:cs typeface="Arial MT"/>
              </a:rPr>
              <a:t>l</a:t>
            </a:r>
            <a:r>
              <a:rPr sz="2500" spc="-390" dirty="0">
                <a:solidFill>
                  <a:srgbClr val="FFFFFF"/>
                </a:solidFill>
                <a:latin typeface="Arial MT"/>
                <a:cs typeface="Arial MT"/>
              </a:rPr>
              <a:t> </a:t>
            </a:r>
            <a:r>
              <a:rPr sz="2500" spc="-5" dirty="0">
                <a:solidFill>
                  <a:srgbClr val="FFFFFF"/>
                </a:solidFill>
                <a:latin typeface="Arial MT"/>
                <a:cs typeface="Arial MT"/>
              </a:rPr>
              <a:t>i</a:t>
            </a:r>
            <a:r>
              <a:rPr sz="2500" spc="-390" dirty="0">
                <a:solidFill>
                  <a:srgbClr val="FFFFFF"/>
                </a:solidFill>
                <a:latin typeface="Arial MT"/>
                <a:cs typeface="Arial MT"/>
              </a:rPr>
              <a:t> </a:t>
            </a:r>
            <a:r>
              <a:rPr sz="2500" spc="285" dirty="0">
                <a:solidFill>
                  <a:srgbClr val="FFFFFF"/>
                </a:solidFill>
                <a:latin typeface="Arial MT"/>
                <a:cs typeface="Arial MT"/>
              </a:rPr>
              <a:t>an</a:t>
            </a:r>
            <a:r>
              <a:rPr sz="2500" spc="-5" dirty="0">
                <a:solidFill>
                  <a:srgbClr val="FFFFFF"/>
                </a:solidFill>
                <a:latin typeface="Arial MT"/>
                <a:cs typeface="Arial MT"/>
              </a:rPr>
              <a:t>c</a:t>
            </a:r>
            <a:r>
              <a:rPr sz="2500" spc="-385" dirty="0">
                <a:solidFill>
                  <a:srgbClr val="FFFFFF"/>
                </a:solidFill>
                <a:latin typeface="Arial MT"/>
                <a:cs typeface="Arial MT"/>
              </a:rPr>
              <a:t> </a:t>
            </a:r>
            <a:r>
              <a:rPr sz="2500" spc="-5" dirty="0">
                <a:solidFill>
                  <a:srgbClr val="FFFFFF"/>
                </a:solidFill>
                <a:latin typeface="Arial MT"/>
                <a:cs typeface="Arial MT"/>
              </a:rPr>
              <a:t>e  r</a:t>
            </a:r>
            <a:r>
              <a:rPr sz="2500" spc="-380" dirty="0">
                <a:solidFill>
                  <a:srgbClr val="FFFFFF"/>
                </a:solidFill>
                <a:latin typeface="Arial MT"/>
                <a:cs typeface="Arial MT"/>
              </a:rPr>
              <a:t> </a:t>
            </a:r>
            <a:r>
              <a:rPr sz="2500" spc="280" dirty="0">
                <a:solidFill>
                  <a:srgbClr val="FFFFFF"/>
                </a:solidFill>
                <a:latin typeface="Arial MT"/>
                <a:cs typeface="Arial MT"/>
              </a:rPr>
              <a:t>eq</a:t>
            </a:r>
            <a:r>
              <a:rPr sz="2500" spc="-5" dirty="0">
                <a:solidFill>
                  <a:srgbClr val="FFFFFF"/>
                </a:solidFill>
                <a:latin typeface="Arial MT"/>
                <a:cs typeface="Arial MT"/>
              </a:rPr>
              <a:t>u</a:t>
            </a:r>
            <a:r>
              <a:rPr sz="2500" spc="-385" dirty="0">
                <a:solidFill>
                  <a:srgbClr val="FFFFFF"/>
                </a:solidFill>
                <a:latin typeface="Arial MT"/>
                <a:cs typeface="Arial MT"/>
              </a:rPr>
              <a:t> </a:t>
            </a:r>
            <a:r>
              <a:rPr sz="2500" spc="-5" dirty="0">
                <a:solidFill>
                  <a:srgbClr val="FFFFFF"/>
                </a:solidFill>
                <a:latin typeface="Arial MT"/>
                <a:cs typeface="Arial MT"/>
              </a:rPr>
              <a:t>i</a:t>
            </a:r>
            <a:r>
              <a:rPr sz="2500" spc="-415" dirty="0">
                <a:solidFill>
                  <a:srgbClr val="FFFFFF"/>
                </a:solidFill>
                <a:latin typeface="Arial MT"/>
                <a:cs typeface="Arial MT"/>
              </a:rPr>
              <a:t> </a:t>
            </a:r>
            <a:r>
              <a:rPr sz="2500" spc="285" dirty="0">
                <a:solidFill>
                  <a:srgbClr val="FFFFFF"/>
                </a:solidFill>
                <a:latin typeface="Arial MT"/>
                <a:cs typeface="Arial MT"/>
              </a:rPr>
              <a:t>r</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5" dirty="0">
                <a:solidFill>
                  <a:srgbClr val="FFFFFF"/>
                </a:solidFill>
                <a:latin typeface="Arial MT"/>
                <a:cs typeface="Arial MT"/>
              </a:rPr>
              <a:t>m</a:t>
            </a:r>
            <a:r>
              <a:rPr sz="2500" spc="-380" dirty="0">
                <a:solidFill>
                  <a:srgbClr val="FFFFFF"/>
                </a:solidFill>
                <a:latin typeface="Arial MT"/>
                <a:cs typeface="Arial MT"/>
              </a:rPr>
              <a:t> </a:t>
            </a:r>
            <a:r>
              <a:rPr sz="2500" spc="280" dirty="0">
                <a:solidFill>
                  <a:srgbClr val="FFFFFF"/>
                </a:solidFill>
                <a:latin typeface="Arial MT"/>
                <a:cs typeface="Arial MT"/>
              </a:rPr>
              <a:t>en</a:t>
            </a:r>
            <a:r>
              <a:rPr sz="2500" spc="305" dirty="0">
                <a:solidFill>
                  <a:srgbClr val="FFFFFF"/>
                </a:solidFill>
                <a:latin typeface="Arial MT"/>
                <a:cs typeface="Arial MT"/>
              </a:rPr>
              <a:t>t</a:t>
            </a:r>
            <a:r>
              <a:rPr sz="2500" spc="-5" dirty="0">
                <a:solidFill>
                  <a:srgbClr val="FFFFFF"/>
                </a:solidFill>
                <a:latin typeface="Arial MT"/>
                <a:cs typeface="Arial MT"/>
              </a:rPr>
              <a:t>s</a:t>
            </a:r>
            <a:endParaRPr sz="2500">
              <a:latin typeface="Arial MT"/>
              <a:cs typeface="Arial MT"/>
            </a:endParaRPr>
          </a:p>
        </p:txBody>
      </p:sp>
      <p:sp>
        <p:nvSpPr>
          <p:cNvPr id="18" name="object 18"/>
          <p:cNvSpPr txBox="1"/>
          <p:nvPr/>
        </p:nvSpPr>
        <p:spPr>
          <a:xfrm>
            <a:off x="5430139" y="5334101"/>
            <a:ext cx="1925320" cy="406400"/>
          </a:xfrm>
          <a:prstGeom prst="rect">
            <a:avLst/>
          </a:prstGeom>
        </p:spPr>
        <p:txBody>
          <a:bodyPr vert="horz" wrap="square" lIns="0" tIns="12065" rIns="0" bIns="0" rtlCol="0">
            <a:spAutoFit/>
          </a:bodyPr>
          <a:lstStyle/>
          <a:p>
            <a:pPr marL="12700">
              <a:lnSpc>
                <a:spcPct val="100000"/>
              </a:lnSpc>
              <a:spcBef>
                <a:spcPts val="95"/>
              </a:spcBef>
              <a:tabLst>
                <a:tab pos="594995" algn="l"/>
              </a:tabLst>
            </a:pPr>
            <a:r>
              <a:rPr sz="2500" spc="280" dirty="0">
                <a:solidFill>
                  <a:srgbClr val="FFFFFF"/>
                </a:solidFill>
                <a:latin typeface="Arial MT"/>
                <a:cs typeface="Arial MT"/>
              </a:rPr>
              <a:t>t</a:t>
            </a:r>
            <a:r>
              <a:rPr sz="2500" spc="-5" dirty="0">
                <a:solidFill>
                  <a:srgbClr val="FFFFFF"/>
                </a:solidFill>
                <a:latin typeface="Arial MT"/>
                <a:cs typeface="Arial MT"/>
              </a:rPr>
              <a:t>o</a:t>
            </a:r>
            <a:r>
              <a:rPr sz="2500" dirty="0">
                <a:solidFill>
                  <a:srgbClr val="FFFFFF"/>
                </a:solidFill>
                <a:latin typeface="Arial MT"/>
                <a:cs typeface="Arial MT"/>
              </a:rPr>
              <a:t>	</a:t>
            </a:r>
            <a:r>
              <a:rPr sz="2500" spc="-5" dirty="0">
                <a:solidFill>
                  <a:srgbClr val="FFFFFF"/>
                </a:solidFill>
                <a:latin typeface="Arial MT"/>
                <a:cs typeface="Arial MT"/>
              </a:rPr>
              <a:t>b</a:t>
            </a:r>
            <a:r>
              <a:rPr sz="2500" spc="-385" dirty="0">
                <a:solidFill>
                  <a:srgbClr val="FFFFFF"/>
                </a:solidFill>
                <a:latin typeface="Arial MT"/>
                <a:cs typeface="Arial MT"/>
              </a:rPr>
              <a:t> </a:t>
            </a:r>
            <a:r>
              <a:rPr sz="2500" spc="280" dirty="0">
                <a:solidFill>
                  <a:srgbClr val="FFFFFF"/>
                </a:solidFill>
                <a:latin typeface="Arial MT"/>
                <a:cs typeface="Arial MT"/>
              </a:rPr>
              <a:t>e</a:t>
            </a:r>
            <a:r>
              <a:rPr sz="2500" spc="300" dirty="0">
                <a:solidFill>
                  <a:srgbClr val="FFFFFF"/>
                </a:solidFill>
                <a:latin typeface="Arial MT"/>
                <a:cs typeface="Arial MT"/>
              </a:rPr>
              <a:t>c</a:t>
            </a:r>
            <a:r>
              <a:rPr sz="2500" spc="280" dirty="0">
                <a:solidFill>
                  <a:srgbClr val="FFFFFF"/>
                </a:solidFill>
                <a:latin typeface="Arial MT"/>
                <a:cs typeface="Arial MT"/>
              </a:rPr>
              <a:t>o</a:t>
            </a:r>
            <a:r>
              <a:rPr sz="2500" spc="285" dirty="0">
                <a:solidFill>
                  <a:srgbClr val="FFFFFF"/>
                </a:solidFill>
                <a:latin typeface="Arial MT"/>
                <a:cs typeface="Arial MT"/>
              </a:rPr>
              <a:t>m</a:t>
            </a:r>
            <a:r>
              <a:rPr sz="2500" spc="-5" dirty="0">
                <a:solidFill>
                  <a:srgbClr val="FFFFFF"/>
                </a:solidFill>
                <a:latin typeface="Arial MT"/>
                <a:cs typeface="Arial MT"/>
              </a:rPr>
              <a:t>e</a:t>
            </a:r>
            <a:endParaRPr sz="2500">
              <a:latin typeface="Arial MT"/>
              <a:cs typeface="Arial MT"/>
            </a:endParaRPr>
          </a:p>
        </p:txBody>
      </p:sp>
      <p:sp>
        <p:nvSpPr>
          <p:cNvPr id="19" name="object 19"/>
          <p:cNvSpPr txBox="1"/>
          <p:nvPr/>
        </p:nvSpPr>
        <p:spPr>
          <a:xfrm>
            <a:off x="7405878" y="4575280"/>
            <a:ext cx="1611630" cy="1165225"/>
          </a:xfrm>
          <a:prstGeom prst="rect">
            <a:avLst/>
          </a:prstGeom>
        </p:spPr>
        <p:txBody>
          <a:bodyPr vert="horz" wrap="square" lIns="0" tIns="12065" rIns="0" bIns="0" rtlCol="0">
            <a:spAutoFit/>
          </a:bodyPr>
          <a:lstStyle/>
          <a:p>
            <a:pPr marL="219710" marR="5080" indent="-207645">
              <a:lnSpc>
                <a:spcPct val="149600"/>
              </a:lnSpc>
              <a:spcBef>
                <a:spcPts val="95"/>
              </a:spcBef>
            </a:pPr>
            <a:r>
              <a:rPr sz="2500" spc="280" dirty="0">
                <a:solidFill>
                  <a:srgbClr val="FFFFFF"/>
                </a:solidFill>
                <a:latin typeface="Arial MT"/>
                <a:cs typeface="Arial MT"/>
              </a:rPr>
              <a:t>e</a:t>
            </a:r>
            <a:r>
              <a:rPr sz="2500" spc="285" dirty="0">
                <a:solidFill>
                  <a:srgbClr val="FFFFFF"/>
                </a:solidFill>
                <a:latin typeface="Arial MT"/>
                <a:cs typeface="Arial MT"/>
              </a:rPr>
              <a:t>m</a:t>
            </a:r>
            <a:r>
              <a:rPr sz="2500" spc="-5" dirty="0">
                <a:solidFill>
                  <a:srgbClr val="FFFFFF"/>
                </a:solidFill>
                <a:latin typeface="Arial MT"/>
                <a:cs typeface="Arial MT"/>
              </a:rPr>
              <a:t>e</a:t>
            </a:r>
            <a:r>
              <a:rPr sz="2500" spc="-385" dirty="0">
                <a:solidFill>
                  <a:srgbClr val="FFFFFF"/>
                </a:solidFill>
                <a:latin typeface="Arial MT"/>
                <a:cs typeface="Arial MT"/>
              </a:rPr>
              <a:t> </a:t>
            </a:r>
            <a:r>
              <a:rPr sz="2500" spc="285" dirty="0">
                <a:solidFill>
                  <a:srgbClr val="FFFFFF"/>
                </a:solidFill>
                <a:latin typeface="Arial MT"/>
                <a:cs typeface="Arial MT"/>
              </a:rPr>
              <a:t>r</a:t>
            </a:r>
            <a:r>
              <a:rPr sz="2500" spc="280" dirty="0">
                <a:solidFill>
                  <a:srgbClr val="FFFFFF"/>
                </a:solidFill>
                <a:latin typeface="Arial MT"/>
                <a:cs typeface="Arial MT"/>
              </a:rPr>
              <a:t>g</a:t>
            </a:r>
            <a:r>
              <a:rPr sz="2500" spc="300" dirty="0">
                <a:solidFill>
                  <a:srgbClr val="FFFFFF"/>
                </a:solidFill>
                <a:latin typeface="Arial MT"/>
                <a:cs typeface="Arial MT"/>
              </a:rPr>
              <a:t>i</a:t>
            </a:r>
            <a:r>
              <a:rPr sz="2500" spc="280" dirty="0">
                <a:solidFill>
                  <a:srgbClr val="FFFFFF"/>
                </a:solidFill>
                <a:latin typeface="Arial MT"/>
                <a:cs typeface="Arial MT"/>
              </a:rPr>
              <a:t>n</a:t>
            </a:r>
            <a:r>
              <a:rPr sz="2500" spc="-5" dirty="0">
                <a:solidFill>
                  <a:srgbClr val="FFFFFF"/>
                </a:solidFill>
                <a:latin typeface="Arial MT"/>
                <a:cs typeface="Arial MT"/>
              </a:rPr>
              <a:t>g  i</a:t>
            </a:r>
            <a:r>
              <a:rPr sz="2500" spc="-390" dirty="0">
                <a:solidFill>
                  <a:srgbClr val="FFFFFF"/>
                </a:solidFill>
                <a:latin typeface="Arial MT"/>
                <a:cs typeface="Arial MT"/>
              </a:rPr>
              <a:t> </a:t>
            </a:r>
            <a:r>
              <a:rPr sz="2500" spc="280" dirty="0">
                <a:solidFill>
                  <a:srgbClr val="FFFFFF"/>
                </a:solidFill>
                <a:latin typeface="Arial MT"/>
                <a:cs typeface="Arial MT"/>
              </a:rPr>
              <a:t>nd</a:t>
            </a:r>
            <a:r>
              <a:rPr sz="2500" spc="-5" dirty="0">
                <a:solidFill>
                  <a:srgbClr val="FFFFFF"/>
                </a:solidFill>
                <a:latin typeface="Arial MT"/>
                <a:cs typeface="Arial MT"/>
              </a:rPr>
              <a:t>u</a:t>
            </a:r>
            <a:r>
              <a:rPr sz="2500" spc="-385" dirty="0">
                <a:solidFill>
                  <a:srgbClr val="FFFFFF"/>
                </a:solidFill>
                <a:latin typeface="Arial MT"/>
                <a:cs typeface="Arial MT"/>
              </a:rPr>
              <a:t> </a:t>
            </a:r>
            <a:r>
              <a:rPr sz="2500" spc="-5" dirty="0">
                <a:solidFill>
                  <a:srgbClr val="FFFFFF"/>
                </a:solidFill>
                <a:latin typeface="Arial MT"/>
                <a:cs typeface="Arial MT"/>
              </a:rPr>
              <a:t>s</a:t>
            </a:r>
            <a:r>
              <a:rPr sz="2500" spc="-390" dirty="0">
                <a:solidFill>
                  <a:srgbClr val="FFFFFF"/>
                </a:solidFill>
                <a:latin typeface="Arial MT"/>
                <a:cs typeface="Arial MT"/>
              </a:rPr>
              <a:t> </a:t>
            </a:r>
            <a:r>
              <a:rPr sz="2500" dirty="0">
                <a:solidFill>
                  <a:srgbClr val="FFFFFF"/>
                </a:solidFill>
                <a:latin typeface="Arial MT"/>
                <a:cs typeface="Arial MT"/>
              </a:rPr>
              <a:t>t</a:t>
            </a:r>
            <a:r>
              <a:rPr sz="2500" spc="-409" dirty="0">
                <a:solidFill>
                  <a:srgbClr val="FFFFFF"/>
                </a:solidFill>
                <a:latin typeface="Arial MT"/>
                <a:cs typeface="Arial MT"/>
              </a:rPr>
              <a:t> </a:t>
            </a:r>
            <a:r>
              <a:rPr sz="2500" spc="-5" dirty="0">
                <a:solidFill>
                  <a:srgbClr val="FFFFFF"/>
                </a:solidFill>
                <a:latin typeface="Arial MT"/>
                <a:cs typeface="Arial MT"/>
              </a:rPr>
              <a:t>r</a:t>
            </a:r>
            <a:r>
              <a:rPr sz="2500" spc="-380" dirty="0">
                <a:solidFill>
                  <a:srgbClr val="FFFFFF"/>
                </a:solidFill>
                <a:latin typeface="Arial MT"/>
                <a:cs typeface="Arial MT"/>
              </a:rPr>
              <a:t> </a:t>
            </a:r>
            <a:r>
              <a:rPr sz="2500" spc="-5" dirty="0">
                <a:solidFill>
                  <a:srgbClr val="FFFFFF"/>
                </a:solidFill>
                <a:latin typeface="Arial MT"/>
                <a:cs typeface="Arial MT"/>
              </a:rPr>
              <a:t>y</a:t>
            </a:r>
            <a:endParaRPr sz="2500">
              <a:latin typeface="Arial MT"/>
              <a:cs typeface="Arial MT"/>
            </a:endParaRPr>
          </a:p>
        </p:txBody>
      </p:sp>
      <p:sp>
        <p:nvSpPr>
          <p:cNvPr id="20" name="object 20"/>
          <p:cNvSpPr txBox="1"/>
          <p:nvPr/>
        </p:nvSpPr>
        <p:spPr>
          <a:xfrm>
            <a:off x="1430274" y="4575280"/>
            <a:ext cx="1184910" cy="1738630"/>
          </a:xfrm>
          <a:prstGeom prst="rect">
            <a:avLst/>
          </a:prstGeom>
        </p:spPr>
        <p:txBody>
          <a:bodyPr vert="horz" wrap="square" lIns="0" tIns="10795" rIns="0" bIns="0" rtlCol="0">
            <a:spAutoFit/>
          </a:bodyPr>
          <a:lstStyle/>
          <a:p>
            <a:pPr marL="12700" marR="5080">
              <a:lnSpc>
                <a:spcPct val="150000"/>
              </a:lnSpc>
              <a:spcBef>
                <a:spcPts val="85"/>
              </a:spcBef>
            </a:pPr>
            <a:r>
              <a:rPr sz="2500" spc="240" dirty="0">
                <a:solidFill>
                  <a:srgbClr val="FFFFFF"/>
                </a:solidFill>
                <a:latin typeface="Arial MT"/>
                <a:cs typeface="Arial MT"/>
              </a:rPr>
              <a:t>skills </a:t>
            </a:r>
            <a:r>
              <a:rPr sz="2500" spc="245" dirty="0">
                <a:solidFill>
                  <a:srgbClr val="FFFFFF"/>
                </a:solidFill>
                <a:latin typeface="Arial MT"/>
                <a:cs typeface="Arial MT"/>
              </a:rPr>
              <a:t> </a:t>
            </a:r>
            <a:r>
              <a:rPr sz="2500" spc="285" dirty="0">
                <a:solidFill>
                  <a:srgbClr val="FFFFFF"/>
                </a:solidFill>
                <a:latin typeface="Arial MT"/>
                <a:cs typeface="Arial MT"/>
              </a:rPr>
              <a:t>m</a:t>
            </a:r>
            <a:r>
              <a:rPr sz="2500" spc="280" dirty="0">
                <a:solidFill>
                  <a:srgbClr val="FFFFFF"/>
                </a:solidFill>
                <a:latin typeface="Arial MT"/>
                <a:cs typeface="Arial MT"/>
              </a:rPr>
              <a:t>a</a:t>
            </a:r>
            <a:r>
              <a:rPr sz="2500" spc="-5" dirty="0">
                <a:solidFill>
                  <a:srgbClr val="FFFFFF"/>
                </a:solidFill>
                <a:latin typeface="Arial MT"/>
                <a:cs typeface="Arial MT"/>
              </a:rPr>
              <a:t>r</a:t>
            </a:r>
            <a:r>
              <a:rPr sz="2500" spc="-380" dirty="0">
                <a:solidFill>
                  <a:srgbClr val="FFFFFF"/>
                </a:solidFill>
                <a:latin typeface="Arial MT"/>
                <a:cs typeface="Arial MT"/>
              </a:rPr>
              <a:t> </a:t>
            </a:r>
            <a:r>
              <a:rPr sz="2500" spc="275" dirty="0">
                <a:solidFill>
                  <a:srgbClr val="FFFFFF"/>
                </a:solidFill>
                <a:latin typeface="Arial MT"/>
                <a:cs typeface="Arial MT"/>
              </a:rPr>
              <a:t>k</a:t>
            </a:r>
            <a:r>
              <a:rPr sz="2500" spc="-5" dirty="0">
                <a:solidFill>
                  <a:srgbClr val="FFFFFF"/>
                </a:solidFill>
                <a:latin typeface="Arial MT"/>
                <a:cs typeface="Arial MT"/>
              </a:rPr>
              <a:t>e</a:t>
            </a:r>
            <a:r>
              <a:rPr sz="2500" spc="-385" dirty="0">
                <a:solidFill>
                  <a:srgbClr val="FFFFFF"/>
                </a:solidFill>
                <a:latin typeface="Arial MT"/>
                <a:cs typeface="Arial MT"/>
              </a:rPr>
              <a:t> </a:t>
            </a:r>
            <a:r>
              <a:rPr sz="2500" dirty="0">
                <a:solidFill>
                  <a:srgbClr val="FFFFFF"/>
                </a:solidFill>
                <a:latin typeface="Arial MT"/>
                <a:cs typeface="Arial MT"/>
              </a:rPr>
              <a:t>t  </a:t>
            </a:r>
            <a:r>
              <a:rPr sz="2500" spc="200" dirty="0">
                <a:solidFill>
                  <a:srgbClr val="FFFFFF"/>
                </a:solidFill>
                <a:latin typeface="Arial MT"/>
                <a:cs typeface="Arial MT"/>
              </a:rPr>
              <a:t>ready.</a:t>
            </a:r>
            <a:endParaRPr sz="250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3352"/>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381000" y="0"/>
              <a:ext cx="11811000" cy="6858000"/>
            </a:xfrm>
            <a:custGeom>
              <a:avLst/>
              <a:gdLst/>
              <a:ahLst/>
              <a:cxnLst/>
              <a:rect l="l" t="t" r="r" b="b"/>
              <a:pathLst>
                <a:path w="11811000" h="6858000">
                  <a:moveTo>
                    <a:pt x="4101846" y="0"/>
                  </a:moveTo>
                  <a:lnTo>
                    <a:pt x="0" y="0"/>
                  </a:lnTo>
                  <a:lnTo>
                    <a:pt x="0" y="6857998"/>
                  </a:lnTo>
                  <a:lnTo>
                    <a:pt x="11811000" y="6857999"/>
                  </a:lnTo>
                  <a:lnTo>
                    <a:pt x="11811000" y="6557022"/>
                  </a:lnTo>
                  <a:lnTo>
                    <a:pt x="7975219" y="2716022"/>
                  </a:lnTo>
                  <a:lnTo>
                    <a:pt x="4101846" y="2716022"/>
                  </a:lnTo>
                  <a:lnTo>
                    <a:pt x="4101846" y="0"/>
                  </a:lnTo>
                  <a:close/>
                </a:path>
                <a:path w="11811000" h="6858000">
                  <a:moveTo>
                    <a:pt x="4101846" y="0"/>
                  </a:moveTo>
                  <a:lnTo>
                    <a:pt x="4101846" y="2716022"/>
                  </a:lnTo>
                  <a:lnTo>
                    <a:pt x="6823202" y="2716022"/>
                  </a:lnTo>
                  <a:lnTo>
                    <a:pt x="4101846"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12109712" cy="6857999"/>
            </a:xfrm>
            <a:prstGeom prst="rect">
              <a:avLst/>
            </a:prstGeom>
          </p:spPr>
        </p:pic>
        <p:sp>
          <p:nvSpPr>
            <p:cNvPr id="6" name="object 6"/>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85096"/>
              </a:srgbClr>
            </a:solidFill>
          </p:spPr>
          <p:txBody>
            <a:bodyPr wrap="square" lIns="0" tIns="0" rIns="0" bIns="0" rtlCol="0"/>
            <a:lstStyle/>
            <a:p>
              <a:endParaRPr dirty="0"/>
            </a:p>
          </p:txBody>
        </p:sp>
        <p:sp>
          <p:nvSpPr>
            <p:cNvPr id="7" name="object 7"/>
            <p:cNvSpPr/>
            <p:nvPr/>
          </p:nvSpPr>
          <p:spPr>
            <a:xfrm>
              <a:off x="9141079" y="1414525"/>
              <a:ext cx="3044190" cy="5062220"/>
            </a:xfrm>
            <a:custGeom>
              <a:avLst/>
              <a:gdLst/>
              <a:ahLst/>
              <a:cxnLst/>
              <a:rect l="l" t="t" r="r" b="b"/>
              <a:pathLst>
                <a:path w="3044190" h="5062220">
                  <a:moveTo>
                    <a:pt x="3043809" y="0"/>
                  </a:moveTo>
                  <a:lnTo>
                    <a:pt x="0" y="3043809"/>
                  </a:lnTo>
                  <a:lnTo>
                    <a:pt x="2017776" y="5061737"/>
                  </a:lnTo>
                  <a:lnTo>
                    <a:pt x="3043809" y="5061737"/>
                  </a:lnTo>
                  <a:lnTo>
                    <a:pt x="3043809" y="0"/>
                  </a:lnTo>
                  <a:close/>
                </a:path>
              </a:pathLst>
            </a:custGeom>
            <a:solidFill>
              <a:srgbClr val="003352"/>
            </a:solidFill>
          </p:spPr>
          <p:txBody>
            <a:bodyPr wrap="square" lIns="0" tIns="0" rIns="0" bIns="0" rtlCol="0"/>
            <a:lstStyle/>
            <a:p>
              <a:endParaRPr/>
            </a:p>
          </p:txBody>
        </p:sp>
        <p:pic>
          <p:nvPicPr>
            <p:cNvPr id="8" name="object 8"/>
            <p:cNvPicPr/>
            <p:nvPr/>
          </p:nvPicPr>
          <p:blipFill>
            <a:blip r:embed="rId3" cstate="print"/>
            <a:stretch>
              <a:fillRect/>
            </a:stretch>
          </p:blipFill>
          <p:spPr>
            <a:xfrm>
              <a:off x="9281794" y="1180083"/>
              <a:ext cx="2910204" cy="5560933"/>
            </a:xfrm>
            <a:prstGeom prst="rect">
              <a:avLst/>
            </a:prstGeom>
          </p:spPr>
        </p:pic>
        <p:sp>
          <p:nvSpPr>
            <p:cNvPr id="9" name="object 9"/>
            <p:cNvSpPr/>
            <p:nvPr/>
          </p:nvSpPr>
          <p:spPr>
            <a:xfrm>
              <a:off x="10946510" y="5612510"/>
              <a:ext cx="1241425" cy="1241425"/>
            </a:xfrm>
            <a:custGeom>
              <a:avLst/>
              <a:gdLst/>
              <a:ahLst/>
              <a:cxnLst/>
              <a:rect l="l" t="t" r="r" b="b"/>
              <a:pathLst>
                <a:path w="1241425" h="1241425">
                  <a:moveTo>
                    <a:pt x="1241298" y="0"/>
                  </a:moveTo>
                  <a:lnTo>
                    <a:pt x="0" y="1241359"/>
                  </a:lnTo>
                  <a:lnTo>
                    <a:pt x="1241298" y="1241359"/>
                  </a:lnTo>
                  <a:lnTo>
                    <a:pt x="1241298" y="0"/>
                  </a:lnTo>
                  <a:close/>
                </a:path>
              </a:pathLst>
            </a:custGeom>
            <a:solidFill>
              <a:srgbClr val="00335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510266" y="5176392"/>
              <a:ext cx="1677542" cy="1677478"/>
            </a:xfrm>
            <a:prstGeom prst="rect">
              <a:avLst/>
            </a:prstGeom>
          </p:spPr>
        </p:pic>
        <p:sp>
          <p:nvSpPr>
            <p:cNvPr id="11" name="object 11"/>
            <p:cNvSpPr/>
            <p:nvPr/>
          </p:nvSpPr>
          <p:spPr>
            <a:xfrm>
              <a:off x="9778891" y="6118504"/>
              <a:ext cx="1479550" cy="739775"/>
            </a:xfrm>
            <a:custGeom>
              <a:avLst/>
              <a:gdLst/>
              <a:ahLst/>
              <a:cxnLst/>
              <a:rect l="l" t="t" r="r" b="b"/>
              <a:pathLst>
                <a:path w="1479550" h="739775">
                  <a:moveTo>
                    <a:pt x="739502" y="0"/>
                  </a:moveTo>
                  <a:lnTo>
                    <a:pt x="0" y="739494"/>
                  </a:lnTo>
                  <a:lnTo>
                    <a:pt x="1479005" y="739494"/>
                  </a:lnTo>
                  <a:lnTo>
                    <a:pt x="739502" y="0"/>
                  </a:lnTo>
                  <a:close/>
                </a:path>
              </a:pathLst>
            </a:custGeom>
            <a:solidFill>
              <a:srgbClr val="003352"/>
            </a:solidFill>
          </p:spPr>
          <p:txBody>
            <a:bodyPr wrap="square" lIns="0" tIns="0" rIns="0" bIns="0" rtlCol="0"/>
            <a:lstStyle/>
            <a:p>
              <a:endParaRPr/>
            </a:p>
          </p:txBody>
        </p:sp>
        <p:pic>
          <p:nvPicPr>
            <p:cNvPr id="12" name="object 12"/>
            <p:cNvPicPr/>
            <p:nvPr/>
          </p:nvPicPr>
          <p:blipFill>
            <a:blip r:embed="rId5" cstate="print"/>
            <a:stretch>
              <a:fillRect/>
            </a:stretch>
          </p:blipFill>
          <p:spPr>
            <a:xfrm>
              <a:off x="9623824" y="6124765"/>
              <a:ext cx="1466430" cy="733233"/>
            </a:xfrm>
            <a:prstGeom prst="rect">
              <a:avLst/>
            </a:prstGeom>
          </p:spPr>
        </p:pic>
      </p:grpSp>
      <p:sp>
        <p:nvSpPr>
          <p:cNvPr id="13" name="object 13"/>
          <p:cNvSpPr txBox="1">
            <a:spLocks noGrp="1"/>
          </p:cNvSpPr>
          <p:nvPr>
            <p:ph type="title"/>
          </p:nvPr>
        </p:nvSpPr>
        <p:spPr>
          <a:xfrm>
            <a:off x="1376933" y="421081"/>
            <a:ext cx="1781175" cy="848994"/>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FFFFFF"/>
                </a:solidFill>
              </a:rPr>
              <a:t>GOAL</a:t>
            </a:r>
            <a:endParaRPr sz="5400"/>
          </a:p>
        </p:txBody>
      </p:sp>
      <p:sp>
        <p:nvSpPr>
          <p:cNvPr id="20" name="object 20"/>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5</a:t>
            </a:fld>
            <a:endParaRPr spc="-210" dirty="0"/>
          </a:p>
        </p:txBody>
      </p:sp>
      <p:sp>
        <p:nvSpPr>
          <p:cNvPr id="14" name="object 14"/>
          <p:cNvSpPr txBox="1"/>
          <p:nvPr/>
        </p:nvSpPr>
        <p:spPr>
          <a:xfrm>
            <a:off x="1075740" y="1443354"/>
            <a:ext cx="2425065" cy="406400"/>
          </a:xfrm>
          <a:prstGeom prst="rect">
            <a:avLst/>
          </a:prstGeom>
        </p:spPr>
        <p:txBody>
          <a:bodyPr vert="horz" wrap="square" lIns="0" tIns="12065" rIns="0" bIns="0" rtlCol="0">
            <a:spAutoFit/>
          </a:bodyPr>
          <a:lstStyle/>
          <a:p>
            <a:pPr marL="356870" indent="-344805">
              <a:lnSpc>
                <a:spcPct val="100000"/>
              </a:lnSpc>
              <a:spcBef>
                <a:spcPts val="95"/>
              </a:spcBef>
              <a:buClr>
                <a:srgbClr val="46C3D2"/>
              </a:buClr>
              <a:buFont typeface="Wingdings"/>
              <a:buChar char=""/>
              <a:tabLst>
                <a:tab pos="357505" algn="l"/>
                <a:tab pos="1158875" algn="l"/>
                <a:tab pos="1978660" algn="l"/>
              </a:tabLst>
            </a:pPr>
            <a:r>
              <a:rPr lang="en-US" sz="2500" spc="-380" dirty="0">
                <a:solidFill>
                  <a:srgbClr val="FFFFFF"/>
                </a:solidFill>
                <a:latin typeface="Arial MT"/>
                <a:cs typeface="Arial MT"/>
              </a:rPr>
              <a:t> </a:t>
            </a:r>
            <a:endParaRPr sz="2500" dirty="0">
              <a:latin typeface="Arial MT"/>
              <a:cs typeface="Arial MT"/>
            </a:endParaRPr>
          </a:p>
        </p:txBody>
      </p:sp>
      <p:sp>
        <p:nvSpPr>
          <p:cNvPr id="19" name="object 19"/>
          <p:cNvSpPr txBox="1">
            <a:spLocks noGrp="1"/>
          </p:cNvSpPr>
          <p:nvPr>
            <p:ph type="body" idx="1"/>
          </p:nvPr>
        </p:nvSpPr>
        <p:spPr>
          <a:xfrm>
            <a:off x="1075740" y="1452850"/>
            <a:ext cx="8352155" cy="4346703"/>
          </a:xfrm>
          <a:prstGeom prst="rect">
            <a:avLst/>
          </a:prstGeom>
        </p:spPr>
        <p:txBody>
          <a:bodyPr vert="horz" wrap="square" lIns="0" tIns="12065" rIns="0" bIns="0" rtlCol="0">
            <a:spAutoFit/>
          </a:bodyPr>
          <a:lstStyle/>
          <a:p>
            <a:pPr marL="356870">
              <a:lnSpc>
                <a:spcPct val="100000"/>
              </a:lnSpc>
              <a:spcBef>
                <a:spcPts val="95"/>
              </a:spcBef>
              <a:tabLst>
                <a:tab pos="2524760" algn="l"/>
              </a:tabLst>
            </a:pPr>
            <a:r>
              <a:rPr lang="en-US" sz="2000" dirty="0" err="1"/>
              <a:t>Varcons</a:t>
            </a:r>
            <a:r>
              <a:rPr lang="en-US" sz="2000" dirty="0"/>
              <a:t> technologies, was incorporated with a goal, To provide high quality and optimal Technological Solutions to business requirements of our clients”. Every business is a different and has a unique business model and so are the technological requirements. They understand this and hence the solutions provided to these requirements are different as well.</a:t>
            </a:r>
          </a:p>
          <a:p>
            <a:pPr marL="356870">
              <a:lnSpc>
                <a:spcPct val="100000"/>
              </a:lnSpc>
              <a:spcBef>
                <a:spcPts val="95"/>
              </a:spcBef>
              <a:tabLst>
                <a:tab pos="2524760" algn="l"/>
              </a:tabLst>
            </a:pPr>
            <a:endParaRPr lang="en-US" sz="2000" spc="240" dirty="0"/>
          </a:p>
          <a:p>
            <a:pPr marL="356870">
              <a:lnSpc>
                <a:spcPct val="100000"/>
              </a:lnSpc>
              <a:spcBef>
                <a:spcPts val="95"/>
              </a:spcBef>
              <a:tabLst>
                <a:tab pos="2524760" algn="l"/>
              </a:tabLst>
            </a:pPr>
            <a:r>
              <a:rPr lang="en-US" sz="2000" dirty="0" err="1"/>
              <a:t>Varcons</a:t>
            </a:r>
            <a:r>
              <a:rPr lang="en-US" sz="2000" dirty="0"/>
              <a:t> is a Technology Organization providing solutions for all web design and development, MYSQL, PYTHON Programming, HTML, CSS, ASP.NET and LINQ. Meeting the ever-increasing automation requirements, </a:t>
            </a:r>
            <a:r>
              <a:rPr lang="en-US" sz="2000" dirty="0" err="1"/>
              <a:t>Sarvamoola</a:t>
            </a:r>
            <a:r>
              <a:rPr lang="en-US" sz="2000" dirty="0"/>
              <a:t> Software Services. specialize in ERP, Connectivity, SEO Services, Conference Management, effective </a:t>
            </a:r>
            <a:r>
              <a:rPr lang="en-US" sz="2000" dirty="0" err="1"/>
              <a:t>webpromotion</a:t>
            </a:r>
            <a:r>
              <a:rPr lang="en-US" sz="2000" dirty="0"/>
              <a:t> and tailormade software products, designing solutions best suiting clients requirements.</a:t>
            </a:r>
            <a:endParaRPr sz="2000" spc="2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8"/>
                </a:lnTo>
                <a:lnTo>
                  <a:pt x="12192000" y="6857998"/>
                </a:lnTo>
                <a:lnTo>
                  <a:pt x="12192000" y="0"/>
                </a:lnTo>
                <a:close/>
              </a:path>
            </a:pathLst>
          </a:custGeom>
          <a:solidFill>
            <a:srgbClr val="299CAB"/>
          </a:solidFill>
        </p:spPr>
        <p:txBody>
          <a:bodyPr wrap="square" lIns="0" tIns="0" rIns="0" bIns="0" rtlCol="0"/>
          <a:lstStyle/>
          <a:p>
            <a:endParaRPr/>
          </a:p>
        </p:txBody>
      </p:sp>
      <p:sp>
        <p:nvSpPr>
          <p:cNvPr id="3" name="object 3"/>
          <p:cNvSpPr/>
          <p:nvPr/>
        </p:nvSpPr>
        <p:spPr>
          <a:xfrm>
            <a:off x="0" y="0"/>
            <a:ext cx="12192000" cy="6858000"/>
          </a:xfrm>
          <a:custGeom>
            <a:avLst/>
            <a:gdLst/>
            <a:ahLst/>
            <a:cxnLst/>
            <a:rect l="l" t="t" r="r" b="b"/>
            <a:pathLst>
              <a:path w="12192000" h="6858000">
                <a:moveTo>
                  <a:pt x="7540244" y="0"/>
                </a:moveTo>
                <a:lnTo>
                  <a:pt x="0" y="0"/>
                </a:lnTo>
                <a:lnTo>
                  <a:pt x="0" y="6857998"/>
                </a:lnTo>
                <a:lnTo>
                  <a:pt x="12192000" y="6857998"/>
                </a:lnTo>
                <a:lnTo>
                  <a:pt x="12192000" y="3633216"/>
                </a:lnTo>
                <a:lnTo>
                  <a:pt x="11286744" y="2726054"/>
                </a:lnTo>
                <a:lnTo>
                  <a:pt x="10260584" y="2726054"/>
                </a:lnTo>
                <a:lnTo>
                  <a:pt x="7540244" y="0"/>
                </a:lnTo>
                <a:close/>
              </a:path>
            </a:pathLst>
          </a:custGeom>
          <a:solidFill>
            <a:srgbClr val="46C3D2">
              <a:alpha val="74116"/>
            </a:srgbClr>
          </a:solidFill>
        </p:spPr>
        <p:txBody>
          <a:bodyPr wrap="square" lIns="0" tIns="0" rIns="0" bIns="0" rtlCol="0"/>
          <a:lstStyle/>
          <a:p>
            <a:endParaRPr/>
          </a:p>
        </p:txBody>
      </p:sp>
      <p:grpSp>
        <p:nvGrpSpPr>
          <p:cNvPr id="4" name="object 4"/>
          <p:cNvGrpSpPr/>
          <p:nvPr/>
        </p:nvGrpSpPr>
        <p:grpSpPr>
          <a:xfrm>
            <a:off x="0" y="0"/>
            <a:ext cx="12192000" cy="6858000"/>
            <a:chOff x="0" y="0"/>
            <a:chExt cx="12192000" cy="6858000"/>
          </a:xfrm>
        </p:grpSpPr>
        <p:sp>
          <p:nvSpPr>
            <p:cNvPr id="5" name="object 5"/>
            <p:cNvSpPr/>
            <p:nvPr/>
          </p:nvSpPr>
          <p:spPr>
            <a:xfrm>
              <a:off x="0" y="0"/>
              <a:ext cx="12192000" cy="6858000"/>
            </a:xfrm>
            <a:custGeom>
              <a:avLst/>
              <a:gdLst/>
              <a:ahLst/>
              <a:cxnLst/>
              <a:rect l="l" t="t" r="r" b="b"/>
              <a:pathLst>
                <a:path w="12192000" h="6858000">
                  <a:moveTo>
                    <a:pt x="6351397" y="0"/>
                  </a:moveTo>
                  <a:lnTo>
                    <a:pt x="0" y="0"/>
                  </a:lnTo>
                  <a:lnTo>
                    <a:pt x="0" y="6857998"/>
                  </a:lnTo>
                  <a:lnTo>
                    <a:pt x="12192000" y="6857999"/>
                  </a:lnTo>
                  <a:lnTo>
                    <a:pt x="12192000" y="4689348"/>
                  </a:lnTo>
                  <a:lnTo>
                    <a:pt x="10224389" y="2717673"/>
                  </a:lnTo>
                  <a:lnTo>
                    <a:pt x="6351397" y="2717673"/>
                  </a:lnTo>
                  <a:lnTo>
                    <a:pt x="6351397" y="0"/>
                  </a:lnTo>
                  <a:close/>
                </a:path>
                <a:path w="12192000" h="6858000">
                  <a:moveTo>
                    <a:pt x="6351397" y="0"/>
                  </a:moveTo>
                  <a:lnTo>
                    <a:pt x="6351397" y="2717673"/>
                  </a:lnTo>
                  <a:lnTo>
                    <a:pt x="9072499" y="2717673"/>
                  </a:lnTo>
                  <a:lnTo>
                    <a:pt x="6351397" y="0"/>
                  </a:lnTo>
                  <a:close/>
                </a:path>
              </a:pathLst>
            </a:custGeom>
            <a:solidFill>
              <a:srgbClr val="003352">
                <a:alpha val="90194"/>
              </a:srgbClr>
            </a:solidFill>
          </p:spPr>
          <p:txBody>
            <a:bodyPr wrap="square" lIns="0" tIns="0" rIns="0" bIns="0" rtlCol="0"/>
            <a:lstStyle/>
            <a:p>
              <a:endParaRPr/>
            </a:p>
          </p:txBody>
        </p:sp>
        <p:sp>
          <p:nvSpPr>
            <p:cNvPr id="6" name="object 6"/>
            <p:cNvSpPr/>
            <p:nvPr/>
          </p:nvSpPr>
          <p:spPr>
            <a:xfrm>
              <a:off x="443369" y="0"/>
              <a:ext cx="757555" cy="379095"/>
            </a:xfrm>
            <a:custGeom>
              <a:avLst/>
              <a:gdLst/>
              <a:ahLst/>
              <a:cxnLst/>
              <a:rect l="l" t="t" r="r" b="b"/>
              <a:pathLst>
                <a:path w="757555" h="379095">
                  <a:moveTo>
                    <a:pt x="757351" y="0"/>
                  </a:moveTo>
                  <a:lnTo>
                    <a:pt x="0" y="0"/>
                  </a:lnTo>
                  <a:lnTo>
                    <a:pt x="378675" y="378713"/>
                  </a:lnTo>
                  <a:lnTo>
                    <a:pt x="757351" y="0"/>
                  </a:lnTo>
                  <a:close/>
                </a:path>
              </a:pathLst>
            </a:custGeom>
            <a:solidFill>
              <a:srgbClr val="003352"/>
            </a:solidFill>
          </p:spPr>
          <p:txBody>
            <a:bodyPr wrap="square" lIns="0" tIns="0" rIns="0" bIns="0" rtlCol="0"/>
            <a:lstStyle/>
            <a:p>
              <a:endParaRPr/>
            </a:p>
          </p:txBody>
        </p:sp>
        <p:pic>
          <p:nvPicPr>
            <p:cNvPr id="7" name="object 7"/>
            <p:cNvPicPr/>
            <p:nvPr/>
          </p:nvPicPr>
          <p:blipFill>
            <a:blip r:embed="rId2" cstate="print"/>
            <a:stretch>
              <a:fillRect/>
            </a:stretch>
          </p:blipFill>
          <p:spPr>
            <a:xfrm>
              <a:off x="337248" y="0"/>
              <a:ext cx="732383" cy="366140"/>
            </a:xfrm>
            <a:prstGeom prst="rect">
              <a:avLst/>
            </a:prstGeom>
          </p:spPr>
        </p:pic>
      </p:grpSp>
      <p:sp>
        <p:nvSpPr>
          <p:cNvPr id="8" name="object 8"/>
          <p:cNvSpPr txBox="1">
            <a:spLocks noGrp="1"/>
          </p:cNvSpPr>
          <p:nvPr>
            <p:ph type="title"/>
          </p:nvPr>
        </p:nvSpPr>
        <p:spPr>
          <a:xfrm>
            <a:off x="523443" y="499948"/>
            <a:ext cx="4943475" cy="636905"/>
          </a:xfrm>
          <a:prstGeom prst="rect">
            <a:avLst/>
          </a:prstGeom>
        </p:spPr>
        <p:txBody>
          <a:bodyPr vert="horz" wrap="square" lIns="0" tIns="13970" rIns="0" bIns="0" rtlCol="0">
            <a:spAutoFit/>
          </a:bodyPr>
          <a:lstStyle/>
          <a:p>
            <a:pPr marL="12700">
              <a:lnSpc>
                <a:spcPct val="100000"/>
              </a:lnSpc>
              <a:spcBef>
                <a:spcPts val="110"/>
              </a:spcBef>
            </a:pPr>
            <a:r>
              <a:rPr sz="4000" spc="-65" dirty="0">
                <a:solidFill>
                  <a:srgbClr val="FFFFFF"/>
                </a:solidFill>
              </a:rPr>
              <a:t>Internship</a:t>
            </a:r>
            <a:r>
              <a:rPr sz="4000" spc="-229" dirty="0">
                <a:solidFill>
                  <a:srgbClr val="FFFFFF"/>
                </a:solidFill>
              </a:rPr>
              <a:t> </a:t>
            </a:r>
            <a:r>
              <a:rPr sz="4000" spc="-65" dirty="0">
                <a:solidFill>
                  <a:srgbClr val="FFFFFF"/>
                </a:solidFill>
              </a:rPr>
              <a:t>Objectives</a:t>
            </a:r>
            <a:endParaRPr sz="4000"/>
          </a:p>
        </p:txBody>
      </p:sp>
      <p:sp>
        <p:nvSpPr>
          <p:cNvPr id="9" name="object 9"/>
          <p:cNvSpPr txBox="1"/>
          <p:nvPr/>
        </p:nvSpPr>
        <p:spPr>
          <a:xfrm>
            <a:off x="523443" y="1790827"/>
            <a:ext cx="7593965" cy="3706143"/>
          </a:xfrm>
          <a:prstGeom prst="rect">
            <a:avLst/>
          </a:prstGeom>
        </p:spPr>
        <p:txBody>
          <a:bodyPr vert="horz" wrap="square" lIns="0" tIns="12700" rIns="0" bIns="0" rtlCol="0">
            <a:spAutoFit/>
          </a:bodyPr>
          <a:lstStyle/>
          <a:p>
            <a:pPr>
              <a:lnSpc>
                <a:spcPct val="100000"/>
              </a:lnSpc>
              <a:buClr>
                <a:srgbClr val="46C3D2"/>
              </a:buClr>
              <a:buFont typeface="Wingdings"/>
              <a:buChar char=""/>
            </a:pPr>
            <a:r>
              <a:rPr lang="en-US" sz="2000" dirty="0">
                <a:solidFill>
                  <a:schemeClr val="bg1"/>
                </a:solidFill>
              </a:rPr>
              <a:t>The Covid-19 pandemic and subsequent lockdowns in the USA have triggered a multitude of emotional responses and opinions among the population. There is a need for an advanced sentiment analysis system that can accurately capture and analyze sentiment trends in Twitter data during different phases of the lockdown, enabling a deeper understanding of the factors influencing public sentiment.</a:t>
            </a:r>
          </a:p>
          <a:p>
            <a:pPr>
              <a:lnSpc>
                <a:spcPct val="100000"/>
              </a:lnSpc>
              <a:buClr>
                <a:srgbClr val="46C3D2"/>
              </a:buClr>
              <a:buFont typeface="Wingdings"/>
              <a:buChar char=""/>
            </a:pPr>
            <a:endParaRPr lang="en-US" sz="2000" dirty="0">
              <a:solidFill>
                <a:schemeClr val="bg1"/>
              </a:solidFill>
              <a:latin typeface="Arial MT"/>
              <a:cs typeface="Arial MT"/>
            </a:endParaRPr>
          </a:p>
          <a:p>
            <a:pPr>
              <a:lnSpc>
                <a:spcPct val="100000"/>
              </a:lnSpc>
              <a:buClr>
                <a:srgbClr val="46C3D2"/>
              </a:buClr>
              <a:buFont typeface="Wingdings"/>
              <a:buChar char=""/>
            </a:pPr>
            <a:r>
              <a:rPr lang="en-US" sz="2000" dirty="0">
                <a:solidFill>
                  <a:schemeClr val="bg1"/>
                </a:solidFill>
              </a:rPr>
              <a:t>Build a Python application that utilizes natural language processing (NLP) techniques to determine the sentiment of a given keyword. The application will take user input for a keyword, analyze its sentiment using an open-source dataset, and provide feedback on whether the keyword is associated with positive, negative, or neutral sentiments</a:t>
            </a:r>
            <a:endParaRPr lang="en-US" sz="2000" dirty="0">
              <a:solidFill>
                <a:schemeClr val="bg1"/>
              </a:solidFill>
              <a:latin typeface="Arial MT"/>
              <a:cs typeface="Arial MT"/>
            </a:endParaRPr>
          </a:p>
        </p:txBody>
      </p:sp>
      <p:sp>
        <p:nvSpPr>
          <p:cNvPr id="11" name="object 11"/>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6</a:t>
            </a:fld>
            <a:endParaRPr spc="-2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99948"/>
            <a:ext cx="4678680" cy="636905"/>
          </a:xfrm>
          <a:prstGeom prst="rect">
            <a:avLst/>
          </a:prstGeom>
        </p:spPr>
        <p:txBody>
          <a:bodyPr vert="horz" wrap="square" lIns="0" tIns="13970" rIns="0" bIns="0" rtlCol="0">
            <a:spAutoFit/>
          </a:bodyPr>
          <a:lstStyle/>
          <a:p>
            <a:pPr marL="12700">
              <a:lnSpc>
                <a:spcPct val="100000"/>
              </a:lnSpc>
              <a:spcBef>
                <a:spcPts val="110"/>
              </a:spcBef>
            </a:pPr>
            <a:r>
              <a:rPr sz="4000" spc="-65" dirty="0">
                <a:solidFill>
                  <a:srgbClr val="FFFFFF"/>
                </a:solidFill>
              </a:rPr>
              <a:t>Internship</a:t>
            </a:r>
            <a:r>
              <a:rPr sz="4000" spc="-229" dirty="0">
                <a:solidFill>
                  <a:srgbClr val="FFFFFF"/>
                </a:solidFill>
              </a:rPr>
              <a:t> </a:t>
            </a:r>
            <a:r>
              <a:rPr sz="4000" spc="-65" dirty="0">
                <a:solidFill>
                  <a:srgbClr val="FFFFFF"/>
                </a:solidFill>
              </a:rPr>
              <a:t>Structure</a:t>
            </a:r>
            <a:endParaRPr sz="4000"/>
          </a:p>
        </p:txBody>
      </p:sp>
      <p:graphicFrame>
        <p:nvGraphicFramePr>
          <p:cNvPr id="7" name="object 7"/>
          <p:cNvGraphicFramePr>
            <a:graphicFrameLocks noGrp="1"/>
          </p:cNvGraphicFramePr>
          <p:nvPr>
            <p:extLst>
              <p:ext uri="{D42A27DB-BD31-4B8C-83A1-F6EECF244321}">
                <p14:modId xmlns:p14="http://schemas.microsoft.com/office/powerpoint/2010/main" val="3229675497"/>
              </p:ext>
            </p:extLst>
          </p:nvPr>
        </p:nvGraphicFramePr>
        <p:xfrm>
          <a:off x="611619" y="1356360"/>
          <a:ext cx="10718799" cy="5072379"/>
        </p:xfrm>
        <a:graphic>
          <a:graphicData uri="http://schemas.openxmlformats.org/drawingml/2006/table">
            <a:tbl>
              <a:tblPr firstRow="1" bandRow="1">
                <a:tableStyleId>{2D5ABB26-0587-4C30-8999-92F81FD0307C}</a:tableStyleId>
              </a:tblPr>
              <a:tblGrid>
                <a:gridCol w="2143760">
                  <a:extLst>
                    <a:ext uri="{9D8B030D-6E8A-4147-A177-3AD203B41FA5}">
                      <a16:colId xmlns:a16="http://schemas.microsoft.com/office/drawing/2014/main" val="20000"/>
                    </a:ext>
                  </a:extLst>
                </a:gridCol>
                <a:gridCol w="2143760">
                  <a:extLst>
                    <a:ext uri="{9D8B030D-6E8A-4147-A177-3AD203B41FA5}">
                      <a16:colId xmlns:a16="http://schemas.microsoft.com/office/drawing/2014/main" val="20001"/>
                    </a:ext>
                  </a:extLst>
                </a:gridCol>
                <a:gridCol w="2143760">
                  <a:extLst>
                    <a:ext uri="{9D8B030D-6E8A-4147-A177-3AD203B41FA5}">
                      <a16:colId xmlns:a16="http://schemas.microsoft.com/office/drawing/2014/main" val="20002"/>
                    </a:ext>
                  </a:extLst>
                </a:gridCol>
                <a:gridCol w="2146935">
                  <a:extLst>
                    <a:ext uri="{9D8B030D-6E8A-4147-A177-3AD203B41FA5}">
                      <a16:colId xmlns:a16="http://schemas.microsoft.com/office/drawing/2014/main" val="20003"/>
                    </a:ext>
                  </a:extLst>
                </a:gridCol>
                <a:gridCol w="2140584">
                  <a:extLst>
                    <a:ext uri="{9D8B030D-6E8A-4147-A177-3AD203B41FA5}">
                      <a16:colId xmlns:a16="http://schemas.microsoft.com/office/drawing/2014/main" val="20004"/>
                    </a:ext>
                  </a:extLst>
                </a:gridCol>
              </a:tblGrid>
              <a:tr h="151511">
                <a:tc gridSpan="3">
                  <a:txBody>
                    <a:bodyPr/>
                    <a:lstStyle/>
                    <a:p>
                      <a:pPr>
                        <a:lnSpc>
                          <a:spcPct val="100000"/>
                        </a:lnSpc>
                      </a:pPr>
                      <a:endParaRPr sz="800">
                        <a:latin typeface="Times New Roman"/>
                        <a:cs typeface="Times New Roman"/>
                      </a:endParaRPr>
                    </a:p>
                  </a:txBody>
                  <a:tcPr marL="0" marR="0" marT="0" marB="0">
                    <a:lnB w="38100">
                      <a:solidFill>
                        <a:srgbClr val="299CAB"/>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lnB w="38100">
                      <a:solidFill>
                        <a:srgbClr val="299CAB"/>
                      </a:solidFill>
                      <a:prstDash val="solid"/>
                    </a:lnB>
                  </a:tcPr>
                </a:tc>
                <a:tc>
                  <a:txBody>
                    <a:bodyPr/>
                    <a:lstStyle/>
                    <a:p>
                      <a:pPr>
                        <a:lnSpc>
                          <a:spcPct val="100000"/>
                        </a:lnSpc>
                      </a:pPr>
                      <a:endParaRPr sz="800">
                        <a:latin typeface="Times New Roman"/>
                        <a:cs typeface="Times New Roman"/>
                      </a:endParaRPr>
                    </a:p>
                  </a:txBody>
                  <a:tcPr marL="0" marR="0" marT="0" marB="0">
                    <a:lnB w="38100">
                      <a:solidFill>
                        <a:srgbClr val="299CAB"/>
                      </a:solidFill>
                      <a:prstDash val="solid"/>
                    </a:lnB>
                  </a:tcPr>
                </a:tc>
                <a:extLst>
                  <a:ext uri="{0D108BD9-81ED-4DB2-BD59-A6C34878D82A}">
                    <a16:rowId xmlns:a16="http://schemas.microsoft.com/office/drawing/2014/main" val="10000"/>
                  </a:ext>
                </a:extLst>
              </a:tr>
              <a:tr h="688848">
                <a:tc gridSpan="3">
                  <a:txBody>
                    <a:bodyPr/>
                    <a:lstStyle/>
                    <a:p>
                      <a:pPr>
                        <a:lnSpc>
                          <a:spcPct val="100000"/>
                        </a:lnSpc>
                        <a:spcBef>
                          <a:spcPts val="50"/>
                        </a:spcBef>
                      </a:pPr>
                      <a:endParaRPr sz="1450">
                        <a:latin typeface="Times New Roman"/>
                        <a:cs typeface="Times New Roman"/>
                      </a:endParaRPr>
                    </a:p>
                    <a:p>
                      <a:pPr marL="3405504">
                        <a:lnSpc>
                          <a:spcPct val="100000"/>
                        </a:lnSpc>
                      </a:pPr>
                      <a:r>
                        <a:rPr sz="1600" b="1" spc="5" dirty="0">
                          <a:solidFill>
                            <a:srgbClr val="FFFFFF"/>
                          </a:solidFill>
                          <a:latin typeface="Arial"/>
                          <a:cs typeface="Arial"/>
                        </a:rPr>
                        <a:t>Month</a:t>
                      </a:r>
                      <a:r>
                        <a:rPr sz="1600" b="1" spc="-60" dirty="0">
                          <a:solidFill>
                            <a:srgbClr val="FFFFFF"/>
                          </a:solidFill>
                          <a:latin typeface="Arial"/>
                          <a:cs typeface="Arial"/>
                        </a:rPr>
                        <a:t> </a:t>
                      </a:r>
                      <a:r>
                        <a:rPr sz="1600" b="1" dirty="0">
                          <a:solidFill>
                            <a:srgbClr val="FFFFFF"/>
                          </a:solidFill>
                          <a:latin typeface="Arial"/>
                          <a:cs typeface="Arial"/>
                        </a:rPr>
                        <a:t>1</a:t>
                      </a:r>
                      <a:r>
                        <a:rPr sz="1600" b="1" spc="-40" dirty="0">
                          <a:solidFill>
                            <a:srgbClr val="FFFFFF"/>
                          </a:solidFill>
                          <a:latin typeface="Arial"/>
                          <a:cs typeface="Arial"/>
                        </a:rPr>
                        <a:t> </a:t>
                      </a:r>
                      <a:r>
                        <a:rPr sz="1600" b="1" spc="-10" dirty="0">
                          <a:solidFill>
                            <a:srgbClr val="FFFFFF"/>
                          </a:solidFill>
                          <a:latin typeface="Arial"/>
                          <a:cs typeface="Arial"/>
                        </a:rPr>
                        <a:t>[Training]</a:t>
                      </a:r>
                      <a:endParaRPr sz="1600">
                        <a:latin typeface="Arial"/>
                        <a:cs typeface="Arial"/>
                      </a:endParaRPr>
                    </a:p>
                  </a:txBody>
                  <a:tcPr marL="0" marR="0" marT="6350" marB="0">
                    <a:lnT w="38100">
                      <a:solidFill>
                        <a:srgbClr val="299CAB"/>
                      </a:solidFill>
                      <a:prstDash val="solid"/>
                    </a:lnT>
                    <a:lnB w="38100">
                      <a:solidFill>
                        <a:srgbClr val="299CAB"/>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299CAB"/>
                      </a:solidFill>
                      <a:prstDash val="solid"/>
                    </a:lnR>
                    <a:lnT w="38100">
                      <a:solidFill>
                        <a:srgbClr val="299CAB"/>
                      </a:solidFill>
                      <a:prstDash val="solid"/>
                    </a:lnT>
                    <a:lnB w="38100">
                      <a:solidFill>
                        <a:srgbClr val="299CAB"/>
                      </a:solidFill>
                      <a:prstDash val="solid"/>
                    </a:lnB>
                  </a:tcPr>
                </a:tc>
                <a:tc>
                  <a:txBody>
                    <a:bodyPr/>
                    <a:lstStyle/>
                    <a:p>
                      <a:pPr>
                        <a:lnSpc>
                          <a:spcPct val="100000"/>
                        </a:lnSpc>
                        <a:spcBef>
                          <a:spcPts val="50"/>
                        </a:spcBef>
                      </a:pPr>
                      <a:endParaRPr sz="1450">
                        <a:latin typeface="Times New Roman"/>
                        <a:cs typeface="Times New Roman"/>
                      </a:endParaRPr>
                    </a:p>
                    <a:p>
                      <a:pPr marL="187960">
                        <a:lnSpc>
                          <a:spcPct val="100000"/>
                        </a:lnSpc>
                      </a:pPr>
                      <a:r>
                        <a:rPr sz="1600" b="1" spc="5" dirty="0">
                          <a:solidFill>
                            <a:srgbClr val="FFFFFF"/>
                          </a:solidFill>
                          <a:latin typeface="Arial"/>
                          <a:cs typeface="Arial"/>
                        </a:rPr>
                        <a:t>Month</a:t>
                      </a:r>
                      <a:r>
                        <a:rPr sz="1600" b="1" spc="-55" dirty="0">
                          <a:solidFill>
                            <a:srgbClr val="FFFFFF"/>
                          </a:solidFill>
                          <a:latin typeface="Arial"/>
                          <a:cs typeface="Arial"/>
                        </a:rPr>
                        <a:t> </a:t>
                      </a:r>
                      <a:r>
                        <a:rPr sz="1600" b="1" dirty="0">
                          <a:solidFill>
                            <a:srgbClr val="FFFFFF"/>
                          </a:solidFill>
                          <a:latin typeface="Arial"/>
                          <a:cs typeface="Arial"/>
                        </a:rPr>
                        <a:t>2</a:t>
                      </a:r>
                      <a:r>
                        <a:rPr sz="1600" b="1" spc="-35" dirty="0">
                          <a:solidFill>
                            <a:srgbClr val="FFFFFF"/>
                          </a:solidFill>
                          <a:latin typeface="Arial"/>
                          <a:cs typeface="Arial"/>
                        </a:rPr>
                        <a:t> </a:t>
                      </a:r>
                      <a:r>
                        <a:rPr sz="1600" b="1" spc="-5" dirty="0">
                          <a:solidFill>
                            <a:srgbClr val="FFFFFF"/>
                          </a:solidFill>
                          <a:latin typeface="Arial"/>
                          <a:cs typeface="Arial"/>
                        </a:rPr>
                        <a:t>[Projects]</a:t>
                      </a:r>
                      <a:endParaRPr sz="1600">
                        <a:latin typeface="Arial"/>
                        <a:cs typeface="Arial"/>
                      </a:endParaRPr>
                    </a:p>
                  </a:txBody>
                  <a:tcPr marL="0" marR="0" marT="6350" marB="0">
                    <a:lnL w="12700">
                      <a:solidFill>
                        <a:srgbClr val="299CAB"/>
                      </a:solidFill>
                      <a:prstDash val="solid"/>
                    </a:lnL>
                    <a:lnT w="38100">
                      <a:solidFill>
                        <a:srgbClr val="299CAB"/>
                      </a:solidFill>
                      <a:prstDash val="solid"/>
                    </a:lnT>
                    <a:lnB w="38100">
                      <a:solidFill>
                        <a:srgbClr val="299CAB"/>
                      </a:solidFill>
                      <a:prstDash val="solid"/>
                    </a:lnB>
                  </a:tcPr>
                </a:tc>
                <a:extLst>
                  <a:ext uri="{0D108BD9-81ED-4DB2-BD59-A6C34878D82A}">
                    <a16:rowId xmlns:a16="http://schemas.microsoft.com/office/drawing/2014/main" val="10001"/>
                  </a:ext>
                </a:extLst>
              </a:tr>
              <a:tr h="688975">
                <a:tc>
                  <a:txBody>
                    <a:bodyPr/>
                    <a:lstStyle/>
                    <a:p>
                      <a:pPr>
                        <a:lnSpc>
                          <a:spcPct val="100000"/>
                        </a:lnSpc>
                        <a:spcBef>
                          <a:spcPts val="50"/>
                        </a:spcBef>
                      </a:pPr>
                      <a:endParaRPr sz="1450">
                        <a:latin typeface="Times New Roman"/>
                        <a:cs typeface="Times New Roman"/>
                      </a:endParaRPr>
                    </a:p>
                    <a:p>
                      <a:pPr algn="ctr">
                        <a:lnSpc>
                          <a:spcPct val="100000"/>
                        </a:lnSpc>
                      </a:pPr>
                      <a:r>
                        <a:rPr sz="1600" b="1" dirty="0">
                          <a:solidFill>
                            <a:srgbClr val="FFFFFF"/>
                          </a:solidFill>
                          <a:latin typeface="Arial"/>
                          <a:cs typeface="Arial"/>
                        </a:rPr>
                        <a:t>Week</a:t>
                      </a:r>
                      <a:r>
                        <a:rPr sz="1600" b="1" spc="-90" dirty="0">
                          <a:solidFill>
                            <a:srgbClr val="FFFFFF"/>
                          </a:solidFill>
                          <a:latin typeface="Arial"/>
                          <a:cs typeface="Arial"/>
                        </a:rPr>
                        <a:t> </a:t>
                      </a:r>
                      <a:r>
                        <a:rPr sz="1600" b="1" spc="5" dirty="0">
                          <a:solidFill>
                            <a:srgbClr val="FFFFFF"/>
                          </a:solidFill>
                          <a:latin typeface="Arial"/>
                          <a:cs typeface="Arial"/>
                        </a:rPr>
                        <a:t>1</a:t>
                      </a:r>
                      <a:endParaRPr sz="1600">
                        <a:latin typeface="Arial"/>
                        <a:cs typeface="Arial"/>
                      </a:endParaRPr>
                    </a:p>
                  </a:txBody>
                  <a:tcPr marL="0" marR="0" marT="6350" marB="0">
                    <a:lnR w="12700">
                      <a:solidFill>
                        <a:srgbClr val="299CAB"/>
                      </a:solidFill>
                      <a:prstDash val="solid"/>
                    </a:lnR>
                    <a:lnT w="38100">
                      <a:solidFill>
                        <a:srgbClr val="299CAB"/>
                      </a:solidFill>
                      <a:prstDash val="solid"/>
                    </a:lnT>
                    <a:lnB w="38100">
                      <a:solidFill>
                        <a:srgbClr val="299CAB"/>
                      </a:solidFill>
                      <a:prstDash val="solid"/>
                    </a:lnB>
                  </a:tcPr>
                </a:tc>
                <a:tc>
                  <a:txBody>
                    <a:bodyPr/>
                    <a:lstStyle/>
                    <a:p>
                      <a:pPr>
                        <a:lnSpc>
                          <a:spcPct val="100000"/>
                        </a:lnSpc>
                        <a:spcBef>
                          <a:spcPts val="50"/>
                        </a:spcBef>
                      </a:pPr>
                      <a:endParaRPr sz="1450">
                        <a:latin typeface="Times New Roman"/>
                        <a:cs typeface="Times New Roman"/>
                      </a:endParaRPr>
                    </a:p>
                    <a:p>
                      <a:pPr marL="1270" algn="ctr">
                        <a:lnSpc>
                          <a:spcPct val="100000"/>
                        </a:lnSpc>
                      </a:pPr>
                      <a:r>
                        <a:rPr sz="1600" b="1" dirty="0">
                          <a:solidFill>
                            <a:srgbClr val="FFFFFF"/>
                          </a:solidFill>
                          <a:latin typeface="Arial"/>
                          <a:cs typeface="Arial"/>
                        </a:rPr>
                        <a:t>Week</a:t>
                      </a:r>
                      <a:r>
                        <a:rPr sz="1600" b="1" spc="-90" dirty="0">
                          <a:solidFill>
                            <a:srgbClr val="FFFFFF"/>
                          </a:solidFill>
                          <a:latin typeface="Arial"/>
                          <a:cs typeface="Arial"/>
                        </a:rPr>
                        <a:t> </a:t>
                      </a:r>
                      <a:r>
                        <a:rPr sz="1600" b="1" spc="5" dirty="0">
                          <a:solidFill>
                            <a:srgbClr val="FFFFFF"/>
                          </a:solidFill>
                          <a:latin typeface="Arial"/>
                          <a:cs typeface="Arial"/>
                        </a:rPr>
                        <a:t>2</a:t>
                      </a:r>
                      <a:endParaRPr sz="1600">
                        <a:latin typeface="Arial"/>
                        <a:cs typeface="Arial"/>
                      </a:endParaRPr>
                    </a:p>
                  </a:txBody>
                  <a:tcPr marL="0" marR="0" marT="6350" marB="0">
                    <a:lnL w="12700">
                      <a:solidFill>
                        <a:srgbClr val="299CAB"/>
                      </a:solidFill>
                      <a:prstDash val="solid"/>
                    </a:lnL>
                    <a:lnR w="12700">
                      <a:solidFill>
                        <a:srgbClr val="299CAB"/>
                      </a:solidFill>
                      <a:prstDash val="solid"/>
                    </a:lnR>
                    <a:lnT w="38100">
                      <a:solidFill>
                        <a:srgbClr val="299CAB"/>
                      </a:solidFill>
                      <a:prstDash val="solid"/>
                    </a:lnT>
                    <a:lnB w="38100">
                      <a:solidFill>
                        <a:srgbClr val="299CAB"/>
                      </a:solidFill>
                      <a:prstDash val="solid"/>
                    </a:lnB>
                  </a:tcPr>
                </a:tc>
                <a:tc>
                  <a:txBody>
                    <a:bodyPr/>
                    <a:lstStyle/>
                    <a:p>
                      <a:pPr>
                        <a:lnSpc>
                          <a:spcPct val="100000"/>
                        </a:lnSpc>
                        <a:spcBef>
                          <a:spcPts val="50"/>
                        </a:spcBef>
                      </a:pPr>
                      <a:endParaRPr sz="1450">
                        <a:latin typeface="Times New Roman"/>
                        <a:cs typeface="Times New Roman"/>
                      </a:endParaRPr>
                    </a:p>
                    <a:p>
                      <a:pPr marL="2540" algn="ctr">
                        <a:lnSpc>
                          <a:spcPct val="100000"/>
                        </a:lnSpc>
                      </a:pPr>
                      <a:r>
                        <a:rPr sz="1600" b="1" dirty="0">
                          <a:solidFill>
                            <a:srgbClr val="FFFFFF"/>
                          </a:solidFill>
                          <a:latin typeface="Arial"/>
                          <a:cs typeface="Arial"/>
                        </a:rPr>
                        <a:t>Week</a:t>
                      </a:r>
                      <a:r>
                        <a:rPr sz="1600" b="1" spc="-90" dirty="0">
                          <a:solidFill>
                            <a:srgbClr val="FFFFFF"/>
                          </a:solidFill>
                          <a:latin typeface="Arial"/>
                          <a:cs typeface="Arial"/>
                        </a:rPr>
                        <a:t> </a:t>
                      </a:r>
                      <a:r>
                        <a:rPr sz="1600" b="1" spc="5" dirty="0">
                          <a:solidFill>
                            <a:srgbClr val="FFFFFF"/>
                          </a:solidFill>
                          <a:latin typeface="Arial"/>
                          <a:cs typeface="Arial"/>
                        </a:rPr>
                        <a:t>3</a:t>
                      </a:r>
                      <a:endParaRPr sz="1600">
                        <a:latin typeface="Arial"/>
                        <a:cs typeface="Arial"/>
                      </a:endParaRPr>
                    </a:p>
                  </a:txBody>
                  <a:tcPr marL="0" marR="0" marT="6350" marB="0">
                    <a:lnL w="12700">
                      <a:solidFill>
                        <a:srgbClr val="299CAB"/>
                      </a:solidFill>
                      <a:prstDash val="solid"/>
                    </a:lnL>
                    <a:lnR w="12700">
                      <a:solidFill>
                        <a:srgbClr val="299CAB"/>
                      </a:solidFill>
                      <a:prstDash val="solid"/>
                    </a:lnR>
                    <a:lnT w="38100">
                      <a:solidFill>
                        <a:srgbClr val="299CAB"/>
                      </a:solidFill>
                      <a:prstDash val="solid"/>
                    </a:lnT>
                    <a:lnB w="38100">
                      <a:solidFill>
                        <a:srgbClr val="299CAB"/>
                      </a:solidFill>
                      <a:prstDash val="solid"/>
                    </a:lnB>
                  </a:tcPr>
                </a:tc>
                <a:tc>
                  <a:txBody>
                    <a:bodyPr/>
                    <a:lstStyle/>
                    <a:p>
                      <a:pPr>
                        <a:lnSpc>
                          <a:spcPct val="100000"/>
                        </a:lnSpc>
                        <a:spcBef>
                          <a:spcPts val="50"/>
                        </a:spcBef>
                      </a:pPr>
                      <a:endParaRPr sz="1450">
                        <a:latin typeface="Times New Roman"/>
                        <a:cs typeface="Times New Roman"/>
                      </a:endParaRPr>
                    </a:p>
                    <a:p>
                      <a:pPr marL="3175" algn="ctr">
                        <a:lnSpc>
                          <a:spcPct val="100000"/>
                        </a:lnSpc>
                      </a:pPr>
                      <a:r>
                        <a:rPr sz="1600" b="1" dirty="0">
                          <a:solidFill>
                            <a:srgbClr val="FFFFFF"/>
                          </a:solidFill>
                          <a:latin typeface="Arial"/>
                          <a:cs typeface="Arial"/>
                        </a:rPr>
                        <a:t>Week</a:t>
                      </a:r>
                      <a:r>
                        <a:rPr sz="1600" b="1" spc="-90" dirty="0">
                          <a:solidFill>
                            <a:srgbClr val="FFFFFF"/>
                          </a:solidFill>
                          <a:latin typeface="Arial"/>
                          <a:cs typeface="Arial"/>
                        </a:rPr>
                        <a:t> </a:t>
                      </a:r>
                      <a:r>
                        <a:rPr sz="1600" b="1" spc="5" dirty="0">
                          <a:solidFill>
                            <a:srgbClr val="FFFFFF"/>
                          </a:solidFill>
                          <a:latin typeface="Arial"/>
                          <a:cs typeface="Arial"/>
                        </a:rPr>
                        <a:t>4</a:t>
                      </a:r>
                      <a:endParaRPr sz="1600">
                        <a:latin typeface="Arial"/>
                        <a:cs typeface="Arial"/>
                      </a:endParaRPr>
                    </a:p>
                  </a:txBody>
                  <a:tcPr marL="0" marR="0" marT="6350" marB="0">
                    <a:lnL w="12700">
                      <a:solidFill>
                        <a:srgbClr val="299CAB"/>
                      </a:solidFill>
                      <a:prstDash val="solid"/>
                    </a:lnL>
                    <a:lnR w="12700">
                      <a:solidFill>
                        <a:srgbClr val="299CAB"/>
                      </a:solidFill>
                      <a:prstDash val="solid"/>
                    </a:lnR>
                    <a:lnT w="38100">
                      <a:solidFill>
                        <a:srgbClr val="299CAB"/>
                      </a:solidFill>
                      <a:prstDash val="solid"/>
                    </a:lnT>
                    <a:lnB w="38100">
                      <a:solidFill>
                        <a:srgbClr val="299CAB"/>
                      </a:solidFill>
                      <a:prstDash val="solid"/>
                    </a:lnB>
                  </a:tcPr>
                </a:tc>
                <a:tc>
                  <a:txBody>
                    <a:bodyPr/>
                    <a:lstStyle/>
                    <a:p>
                      <a:pPr>
                        <a:lnSpc>
                          <a:spcPct val="100000"/>
                        </a:lnSpc>
                      </a:pPr>
                      <a:endParaRPr sz="1700">
                        <a:latin typeface="Times New Roman"/>
                        <a:cs typeface="Times New Roman"/>
                      </a:endParaRPr>
                    </a:p>
                  </a:txBody>
                  <a:tcPr marL="0" marR="0" marT="0" marB="0">
                    <a:lnL w="12700">
                      <a:solidFill>
                        <a:srgbClr val="299CAB"/>
                      </a:solidFill>
                      <a:prstDash val="solid"/>
                    </a:lnL>
                    <a:lnT w="38100">
                      <a:solidFill>
                        <a:srgbClr val="299CAB"/>
                      </a:solidFill>
                      <a:prstDash val="solid"/>
                    </a:lnT>
                  </a:tcPr>
                </a:tc>
                <a:extLst>
                  <a:ext uri="{0D108BD9-81ED-4DB2-BD59-A6C34878D82A}">
                    <a16:rowId xmlns:a16="http://schemas.microsoft.com/office/drawing/2014/main" val="10002"/>
                  </a:ext>
                </a:extLst>
              </a:tr>
              <a:tr h="3543045">
                <a:tc>
                  <a:txBody>
                    <a:bodyPr/>
                    <a:lstStyle/>
                    <a:p>
                      <a:pPr>
                        <a:lnSpc>
                          <a:spcPct val="100000"/>
                        </a:lnSpc>
                        <a:spcBef>
                          <a:spcPts val="40"/>
                        </a:spcBef>
                      </a:pPr>
                      <a:endParaRPr sz="2050">
                        <a:latin typeface="Times New Roman"/>
                        <a:cs typeface="Times New Roman"/>
                      </a:endParaRPr>
                    </a:p>
                    <a:p>
                      <a:pPr marL="91440" marR="281940">
                        <a:lnSpc>
                          <a:spcPct val="200100"/>
                        </a:lnSpc>
                      </a:pPr>
                      <a:r>
                        <a:rPr sz="1600" spc="10" dirty="0">
                          <a:solidFill>
                            <a:srgbClr val="FFFFFF"/>
                          </a:solidFill>
                          <a:latin typeface="Arial MT"/>
                          <a:cs typeface="Arial MT"/>
                        </a:rPr>
                        <a:t>What </a:t>
                      </a:r>
                      <a:r>
                        <a:rPr sz="1600" dirty="0">
                          <a:solidFill>
                            <a:srgbClr val="FFFFFF"/>
                          </a:solidFill>
                          <a:latin typeface="Arial MT"/>
                          <a:cs typeface="Arial MT"/>
                        </a:rPr>
                        <a:t>is </a:t>
                      </a:r>
                      <a:r>
                        <a:rPr sz="1600" spc="5" dirty="0">
                          <a:solidFill>
                            <a:srgbClr val="FFFFFF"/>
                          </a:solidFill>
                          <a:latin typeface="Arial MT"/>
                          <a:cs typeface="Arial MT"/>
                        </a:rPr>
                        <a:t>AI? </a:t>
                      </a:r>
                      <a:r>
                        <a:rPr sz="1600" spc="10" dirty="0">
                          <a:solidFill>
                            <a:srgbClr val="FFFFFF"/>
                          </a:solidFill>
                          <a:latin typeface="Arial MT"/>
                          <a:cs typeface="Arial MT"/>
                        </a:rPr>
                        <a:t> </a:t>
                      </a:r>
                      <a:r>
                        <a:rPr sz="1600" dirty="0">
                          <a:solidFill>
                            <a:srgbClr val="FFFFFF"/>
                          </a:solidFill>
                          <a:latin typeface="Arial MT"/>
                          <a:cs typeface="Arial MT"/>
                        </a:rPr>
                        <a:t>Demand for </a:t>
                      </a:r>
                      <a:r>
                        <a:rPr sz="1600" spc="5" dirty="0">
                          <a:solidFill>
                            <a:srgbClr val="FFFFFF"/>
                          </a:solidFill>
                          <a:latin typeface="Arial MT"/>
                          <a:cs typeface="Arial MT"/>
                        </a:rPr>
                        <a:t>AI </a:t>
                      </a:r>
                      <a:r>
                        <a:rPr sz="1600" spc="10" dirty="0">
                          <a:solidFill>
                            <a:srgbClr val="FFFFFF"/>
                          </a:solidFill>
                          <a:latin typeface="Arial MT"/>
                          <a:cs typeface="Arial MT"/>
                        </a:rPr>
                        <a:t> </a:t>
                      </a:r>
                      <a:r>
                        <a:rPr sz="1600" spc="-10" dirty="0">
                          <a:solidFill>
                            <a:srgbClr val="FFFFFF"/>
                          </a:solidFill>
                          <a:latin typeface="Arial MT"/>
                          <a:cs typeface="Arial MT"/>
                        </a:rPr>
                        <a:t>C</a:t>
                      </a:r>
                      <a:r>
                        <a:rPr sz="1600" dirty="0">
                          <a:solidFill>
                            <a:srgbClr val="FFFFFF"/>
                          </a:solidFill>
                          <a:latin typeface="Arial MT"/>
                          <a:cs typeface="Arial MT"/>
                        </a:rPr>
                        <a:t>la</a:t>
                      </a:r>
                      <a:r>
                        <a:rPr sz="1600" spc="5" dirty="0">
                          <a:solidFill>
                            <a:srgbClr val="FFFFFF"/>
                          </a:solidFill>
                          <a:latin typeface="Arial MT"/>
                          <a:cs typeface="Arial MT"/>
                        </a:rPr>
                        <a:t>ss</a:t>
                      </a:r>
                      <a:r>
                        <a:rPr sz="1600" dirty="0">
                          <a:solidFill>
                            <a:srgbClr val="FFFFFF"/>
                          </a:solidFill>
                          <a:latin typeface="Arial MT"/>
                          <a:cs typeface="Arial MT"/>
                        </a:rPr>
                        <a:t>i</a:t>
                      </a:r>
                      <a:r>
                        <a:rPr sz="1600" spc="5" dirty="0">
                          <a:solidFill>
                            <a:srgbClr val="FFFFFF"/>
                          </a:solidFill>
                          <a:latin typeface="Arial MT"/>
                          <a:cs typeface="Arial MT"/>
                        </a:rPr>
                        <a:t>f</a:t>
                      </a:r>
                      <a:r>
                        <a:rPr sz="1600" dirty="0">
                          <a:solidFill>
                            <a:srgbClr val="FFFFFF"/>
                          </a:solidFill>
                          <a:latin typeface="Arial MT"/>
                          <a:cs typeface="Arial MT"/>
                        </a:rPr>
                        <a:t>i</a:t>
                      </a:r>
                      <a:r>
                        <a:rPr sz="1600" spc="-10" dirty="0">
                          <a:solidFill>
                            <a:srgbClr val="FFFFFF"/>
                          </a:solidFill>
                          <a:latin typeface="Arial MT"/>
                          <a:cs typeface="Arial MT"/>
                        </a:rPr>
                        <a:t>ca</a:t>
                      </a:r>
                      <a:r>
                        <a:rPr sz="1600" spc="5" dirty="0">
                          <a:solidFill>
                            <a:srgbClr val="FFFFFF"/>
                          </a:solidFill>
                          <a:latin typeface="Arial MT"/>
                          <a:cs typeface="Arial MT"/>
                        </a:rPr>
                        <a:t>t</a:t>
                      </a:r>
                      <a:r>
                        <a:rPr sz="1600" dirty="0">
                          <a:solidFill>
                            <a:srgbClr val="FFFFFF"/>
                          </a:solidFill>
                          <a:latin typeface="Arial MT"/>
                          <a:cs typeface="Arial MT"/>
                        </a:rPr>
                        <a:t>io</a:t>
                      </a:r>
                      <a:r>
                        <a:rPr sz="1600" spc="-10" dirty="0">
                          <a:solidFill>
                            <a:srgbClr val="FFFFFF"/>
                          </a:solidFill>
                          <a:latin typeface="Arial MT"/>
                          <a:cs typeface="Arial MT"/>
                        </a:rPr>
                        <a:t>n</a:t>
                      </a:r>
                      <a:r>
                        <a:rPr sz="1600" dirty="0">
                          <a:solidFill>
                            <a:srgbClr val="FFFFFF"/>
                          </a:solidFill>
                          <a:latin typeface="Arial MT"/>
                          <a:cs typeface="Arial MT"/>
                        </a:rPr>
                        <a:t>s</a:t>
                      </a:r>
                      <a:r>
                        <a:rPr sz="1600" spc="-75" dirty="0">
                          <a:solidFill>
                            <a:srgbClr val="FFFFFF"/>
                          </a:solidFill>
                          <a:latin typeface="Arial MT"/>
                          <a:cs typeface="Arial MT"/>
                        </a:rPr>
                        <a:t> </a:t>
                      </a:r>
                      <a:r>
                        <a:rPr sz="1600" spc="-10" dirty="0">
                          <a:solidFill>
                            <a:srgbClr val="FFFFFF"/>
                          </a:solidFill>
                          <a:latin typeface="Arial MT"/>
                          <a:cs typeface="Arial MT"/>
                        </a:rPr>
                        <a:t>o</a:t>
                      </a:r>
                      <a:r>
                        <a:rPr sz="1600" dirty="0">
                          <a:solidFill>
                            <a:srgbClr val="FFFFFF"/>
                          </a:solidFill>
                          <a:latin typeface="Arial MT"/>
                          <a:cs typeface="Arial MT"/>
                        </a:rPr>
                        <a:t>f</a:t>
                      </a:r>
                      <a:r>
                        <a:rPr sz="1600" spc="-80" dirty="0">
                          <a:solidFill>
                            <a:srgbClr val="FFFFFF"/>
                          </a:solidFill>
                          <a:latin typeface="Arial MT"/>
                          <a:cs typeface="Arial MT"/>
                        </a:rPr>
                        <a:t> </a:t>
                      </a:r>
                      <a:r>
                        <a:rPr sz="1600" spc="5" dirty="0">
                          <a:solidFill>
                            <a:srgbClr val="FFFFFF"/>
                          </a:solidFill>
                          <a:latin typeface="Arial MT"/>
                          <a:cs typeface="Arial MT"/>
                        </a:rPr>
                        <a:t>A</a:t>
                      </a:r>
                      <a:r>
                        <a:rPr sz="1600" dirty="0">
                          <a:solidFill>
                            <a:srgbClr val="FFFFFF"/>
                          </a:solidFill>
                          <a:latin typeface="Arial MT"/>
                          <a:cs typeface="Arial MT"/>
                        </a:rPr>
                        <a:t>I  Applications </a:t>
                      </a:r>
                      <a:r>
                        <a:rPr sz="1600" spc="-5" dirty="0">
                          <a:solidFill>
                            <a:srgbClr val="FFFFFF"/>
                          </a:solidFill>
                          <a:latin typeface="Arial MT"/>
                          <a:cs typeface="Arial MT"/>
                        </a:rPr>
                        <a:t>of </a:t>
                      </a:r>
                      <a:r>
                        <a:rPr sz="1600" spc="5" dirty="0">
                          <a:solidFill>
                            <a:srgbClr val="FFFFFF"/>
                          </a:solidFill>
                          <a:latin typeface="Arial MT"/>
                          <a:cs typeface="Arial MT"/>
                        </a:rPr>
                        <a:t>AI </a:t>
                      </a:r>
                      <a:r>
                        <a:rPr sz="1600" spc="10" dirty="0">
                          <a:solidFill>
                            <a:srgbClr val="FFFFFF"/>
                          </a:solidFill>
                          <a:latin typeface="Arial MT"/>
                          <a:cs typeface="Arial MT"/>
                        </a:rPr>
                        <a:t> </a:t>
                      </a:r>
                      <a:r>
                        <a:rPr sz="1600" dirty="0">
                          <a:solidFill>
                            <a:srgbClr val="FFFFFF"/>
                          </a:solidFill>
                          <a:latin typeface="Arial MT"/>
                          <a:cs typeface="Arial MT"/>
                        </a:rPr>
                        <a:t>Introduction</a:t>
                      </a:r>
                      <a:r>
                        <a:rPr sz="1600" spc="-60" dirty="0">
                          <a:solidFill>
                            <a:srgbClr val="FFFFFF"/>
                          </a:solidFill>
                          <a:latin typeface="Arial MT"/>
                          <a:cs typeface="Arial MT"/>
                        </a:rPr>
                        <a:t> </a:t>
                      </a:r>
                      <a:r>
                        <a:rPr sz="1600" spc="5" dirty="0">
                          <a:solidFill>
                            <a:srgbClr val="FFFFFF"/>
                          </a:solidFill>
                          <a:latin typeface="Arial MT"/>
                          <a:cs typeface="Arial MT"/>
                        </a:rPr>
                        <a:t>to</a:t>
                      </a:r>
                      <a:endParaRPr sz="1600">
                        <a:latin typeface="Arial MT"/>
                        <a:cs typeface="Arial MT"/>
                      </a:endParaRPr>
                    </a:p>
                    <a:p>
                      <a:pPr marL="91440">
                        <a:lnSpc>
                          <a:spcPct val="100000"/>
                        </a:lnSpc>
                      </a:pPr>
                      <a:r>
                        <a:rPr sz="1600" dirty="0">
                          <a:solidFill>
                            <a:srgbClr val="FFFFFF"/>
                          </a:solidFill>
                          <a:latin typeface="Arial MT"/>
                          <a:cs typeface="Arial MT"/>
                        </a:rPr>
                        <a:t>Python</a:t>
                      </a:r>
                      <a:endParaRPr sz="1600">
                        <a:latin typeface="Arial MT"/>
                        <a:cs typeface="Arial MT"/>
                      </a:endParaRPr>
                    </a:p>
                  </a:txBody>
                  <a:tcPr marL="0" marR="0" marT="5080" marB="0">
                    <a:lnR w="12700">
                      <a:solidFill>
                        <a:srgbClr val="299CAB"/>
                      </a:solidFill>
                      <a:prstDash val="solid"/>
                    </a:lnR>
                    <a:lnT w="38100">
                      <a:solidFill>
                        <a:srgbClr val="299CAB"/>
                      </a:solidFill>
                      <a:prstDash val="solid"/>
                    </a:lnT>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30"/>
                        </a:spcBef>
                      </a:pPr>
                      <a:endParaRPr sz="1800">
                        <a:latin typeface="Times New Roman"/>
                        <a:cs typeface="Times New Roman"/>
                      </a:endParaRPr>
                    </a:p>
                    <a:p>
                      <a:pPr marL="92075">
                        <a:lnSpc>
                          <a:spcPct val="100000"/>
                        </a:lnSpc>
                      </a:pPr>
                      <a:r>
                        <a:rPr sz="1600" dirty="0">
                          <a:solidFill>
                            <a:srgbClr val="FFFFFF"/>
                          </a:solidFill>
                          <a:latin typeface="Arial MT"/>
                          <a:cs typeface="Arial MT"/>
                        </a:rPr>
                        <a:t>Introduction</a:t>
                      </a:r>
                      <a:r>
                        <a:rPr sz="1600" spc="-85" dirty="0">
                          <a:solidFill>
                            <a:srgbClr val="FFFFFF"/>
                          </a:solidFill>
                          <a:latin typeface="Arial MT"/>
                          <a:cs typeface="Arial MT"/>
                        </a:rPr>
                        <a:t> </a:t>
                      </a:r>
                      <a:r>
                        <a:rPr sz="1600" spc="5" dirty="0">
                          <a:solidFill>
                            <a:srgbClr val="FFFFFF"/>
                          </a:solidFill>
                          <a:latin typeface="Arial MT"/>
                          <a:cs typeface="Arial MT"/>
                        </a:rPr>
                        <a:t>to</a:t>
                      </a:r>
                      <a:endParaRPr sz="1600">
                        <a:latin typeface="Arial MT"/>
                        <a:cs typeface="Arial MT"/>
                      </a:endParaRPr>
                    </a:p>
                    <a:p>
                      <a:pPr marL="92075">
                        <a:lnSpc>
                          <a:spcPct val="100000"/>
                        </a:lnSpc>
                        <a:spcBef>
                          <a:spcPts val="5"/>
                        </a:spcBef>
                      </a:pPr>
                      <a:r>
                        <a:rPr sz="1600" spc="-5" dirty="0">
                          <a:solidFill>
                            <a:srgbClr val="FFFFFF"/>
                          </a:solidFill>
                          <a:latin typeface="Arial MT"/>
                          <a:cs typeface="Arial MT"/>
                        </a:rPr>
                        <a:t>Machine</a:t>
                      </a:r>
                      <a:r>
                        <a:rPr sz="1600" spc="-50" dirty="0">
                          <a:solidFill>
                            <a:srgbClr val="FFFFFF"/>
                          </a:solidFill>
                          <a:latin typeface="Arial MT"/>
                          <a:cs typeface="Arial MT"/>
                        </a:rPr>
                        <a:t> </a:t>
                      </a:r>
                      <a:r>
                        <a:rPr sz="1600" spc="-5" dirty="0">
                          <a:solidFill>
                            <a:srgbClr val="FFFFFF"/>
                          </a:solidFill>
                          <a:latin typeface="Arial MT"/>
                          <a:cs typeface="Arial MT"/>
                        </a:rPr>
                        <a:t>Learning</a:t>
                      </a:r>
                      <a:endParaRPr sz="1600">
                        <a:latin typeface="Arial MT"/>
                        <a:cs typeface="Arial MT"/>
                      </a:endParaRPr>
                    </a:p>
                    <a:p>
                      <a:pPr>
                        <a:lnSpc>
                          <a:spcPct val="100000"/>
                        </a:lnSpc>
                        <a:spcBef>
                          <a:spcPts val="25"/>
                        </a:spcBef>
                      </a:pPr>
                      <a:endParaRPr sz="1650">
                        <a:latin typeface="Times New Roman"/>
                        <a:cs typeface="Times New Roman"/>
                      </a:endParaRPr>
                    </a:p>
                    <a:p>
                      <a:pPr marL="92075" marR="200660">
                        <a:lnSpc>
                          <a:spcPct val="100000"/>
                        </a:lnSpc>
                      </a:pPr>
                      <a:r>
                        <a:rPr sz="1600" spc="10" dirty="0">
                          <a:solidFill>
                            <a:srgbClr val="FFFFFF"/>
                          </a:solidFill>
                          <a:latin typeface="Arial MT"/>
                          <a:cs typeface="Arial MT"/>
                        </a:rPr>
                        <a:t>Some</a:t>
                      </a:r>
                      <a:r>
                        <a:rPr sz="1600" spc="-75" dirty="0">
                          <a:solidFill>
                            <a:srgbClr val="FFFFFF"/>
                          </a:solidFill>
                          <a:latin typeface="Arial MT"/>
                          <a:cs typeface="Arial MT"/>
                        </a:rPr>
                        <a:t> </a:t>
                      </a:r>
                      <a:r>
                        <a:rPr sz="1600" dirty="0">
                          <a:solidFill>
                            <a:srgbClr val="FFFFFF"/>
                          </a:solidFill>
                          <a:latin typeface="Arial MT"/>
                          <a:cs typeface="Arial MT"/>
                        </a:rPr>
                        <a:t>basic</a:t>
                      </a:r>
                      <a:r>
                        <a:rPr sz="1600" spc="-50" dirty="0">
                          <a:solidFill>
                            <a:srgbClr val="FFFFFF"/>
                          </a:solidFill>
                          <a:latin typeface="Arial MT"/>
                          <a:cs typeface="Arial MT"/>
                        </a:rPr>
                        <a:t> </a:t>
                      </a:r>
                      <a:r>
                        <a:rPr sz="1600" spc="5" dirty="0">
                          <a:solidFill>
                            <a:srgbClr val="FFFFFF"/>
                          </a:solidFill>
                          <a:latin typeface="Arial MT"/>
                          <a:cs typeface="Arial MT"/>
                        </a:rPr>
                        <a:t>terms</a:t>
                      </a:r>
                      <a:r>
                        <a:rPr sz="1600" spc="-60" dirty="0">
                          <a:solidFill>
                            <a:srgbClr val="FFFFFF"/>
                          </a:solidFill>
                          <a:latin typeface="Arial MT"/>
                          <a:cs typeface="Arial MT"/>
                        </a:rPr>
                        <a:t> </a:t>
                      </a:r>
                      <a:r>
                        <a:rPr sz="1600" dirty="0">
                          <a:solidFill>
                            <a:srgbClr val="FFFFFF"/>
                          </a:solidFill>
                          <a:latin typeface="Arial MT"/>
                          <a:cs typeface="Arial MT"/>
                        </a:rPr>
                        <a:t>in </a:t>
                      </a:r>
                      <a:r>
                        <a:rPr sz="1600" spc="-430" dirty="0">
                          <a:solidFill>
                            <a:srgbClr val="FFFFFF"/>
                          </a:solidFill>
                          <a:latin typeface="Arial MT"/>
                          <a:cs typeface="Arial MT"/>
                        </a:rPr>
                        <a:t> </a:t>
                      </a:r>
                      <a:r>
                        <a:rPr sz="1600" spc="-15" dirty="0">
                          <a:solidFill>
                            <a:srgbClr val="FFFFFF"/>
                          </a:solidFill>
                          <a:latin typeface="Arial MT"/>
                          <a:cs typeface="Arial MT"/>
                        </a:rPr>
                        <a:t>ML</a:t>
                      </a:r>
                      <a:endParaRPr sz="1600">
                        <a:latin typeface="Arial MT"/>
                        <a:cs typeface="Arial MT"/>
                      </a:endParaRPr>
                    </a:p>
                    <a:p>
                      <a:pPr>
                        <a:lnSpc>
                          <a:spcPct val="100000"/>
                        </a:lnSpc>
                        <a:spcBef>
                          <a:spcPts val="20"/>
                        </a:spcBef>
                      </a:pPr>
                      <a:endParaRPr sz="1650">
                        <a:latin typeface="Times New Roman"/>
                        <a:cs typeface="Times New Roman"/>
                      </a:endParaRPr>
                    </a:p>
                    <a:p>
                      <a:pPr marL="92075" marR="839469">
                        <a:lnSpc>
                          <a:spcPct val="100000"/>
                        </a:lnSpc>
                        <a:spcBef>
                          <a:spcPts val="5"/>
                        </a:spcBef>
                      </a:pPr>
                      <a:r>
                        <a:rPr sz="1600" dirty="0">
                          <a:solidFill>
                            <a:srgbClr val="FFFFFF"/>
                          </a:solidFill>
                          <a:latin typeface="Arial MT"/>
                          <a:cs typeface="Arial MT"/>
                        </a:rPr>
                        <a:t>Algorithms in </a:t>
                      </a:r>
                      <a:r>
                        <a:rPr sz="1600" spc="-430" dirty="0">
                          <a:solidFill>
                            <a:srgbClr val="FFFFFF"/>
                          </a:solidFill>
                          <a:latin typeface="Arial MT"/>
                          <a:cs typeface="Arial MT"/>
                        </a:rPr>
                        <a:t> </a:t>
                      </a:r>
                      <a:r>
                        <a:rPr sz="1600" spc="-10" dirty="0">
                          <a:solidFill>
                            <a:srgbClr val="FFFFFF"/>
                          </a:solidFill>
                          <a:latin typeface="Arial MT"/>
                          <a:cs typeface="Arial MT"/>
                        </a:rPr>
                        <a:t>C</a:t>
                      </a:r>
                      <a:r>
                        <a:rPr sz="1600" dirty="0">
                          <a:solidFill>
                            <a:srgbClr val="FFFFFF"/>
                          </a:solidFill>
                          <a:latin typeface="Arial MT"/>
                          <a:cs typeface="Arial MT"/>
                        </a:rPr>
                        <a:t>la</a:t>
                      </a:r>
                      <a:r>
                        <a:rPr sz="1600" spc="5" dirty="0">
                          <a:solidFill>
                            <a:srgbClr val="FFFFFF"/>
                          </a:solidFill>
                          <a:latin typeface="Arial MT"/>
                          <a:cs typeface="Arial MT"/>
                        </a:rPr>
                        <a:t>ss</a:t>
                      </a:r>
                      <a:r>
                        <a:rPr sz="1600" dirty="0">
                          <a:solidFill>
                            <a:srgbClr val="FFFFFF"/>
                          </a:solidFill>
                          <a:latin typeface="Arial MT"/>
                          <a:cs typeface="Arial MT"/>
                        </a:rPr>
                        <a:t>i</a:t>
                      </a:r>
                      <a:r>
                        <a:rPr sz="1600" spc="5" dirty="0">
                          <a:solidFill>
                            <a:srgbClr val="FFFFFF"/>
                          </a:solidFill>
                          <a:latin typeface="Arial MT"/>
                          <a:cs typeface="Arial MT"/>
                        </a:rPr>
                        <a:t>f</a:t>
                      </a:r>
                      <a:r>
                        <a:rPr sz="1600" dirty="0">
                          <a:solidFill>
                            <a:srgbClr val="FFFFFF"/>
                          </a:solidFill>
                          <a:latin typeface="Arial MT"/>
                          <a:cs typeface="Arial MT"/>
                        </a:rPr>
                        <a:t>i</a:t>
                      </a:r>
                      <a:r>
                        <a:rPr sz="1600" spc="-10" dirty="0">
                          <a:solidFill>
                            <a:srgbClr val="FFFFFF"/>
                          </a:solidFill>
                          <a:latin typeface="Arial MT"/>
                          <a:cs typeface="Arial MT"/>
                        </a:rPr>
                        <a:t>ca</a:t>
                      </a:r>
                      <a:r>
                        <a:rPr sz="1600" spc="5" dirty="0">
                          <a:solidFill>
                            <a:srgbClr val="FFFFFF"/>
                          </a:solidFill>
                          <a:latin typeface="Arial MT"/>
                          <a:cs typeface="Arial MT"/>
                        </a:rPr>
                        <a:t>t</a:t>
                      </a:r>
                      <a:r>
                        <a:rPr sz="1600" dirty="0">
                          <a:solidFill>
                            <a:srgbClr val="FFFFFF"/>
                          </a:solidFill>
                          <a:latin typeface="Arial MT"/>
                          <a:cs typeface="Arial MT"/>
                        </a:rPr>
                        <a:t>ion</a:t>
                      </a:r>
                      <a:endParaRPr sz="1600">
                        <a:latin typeface="Arial MT"/>
                        <a:cs typeface="Arial MT"/>
                      </a:endParaRPr>
                    </a:p>
                  </a:txBody>
                  <a:tcPr marL="0" marR="0" marT="0" marB="0">
                    <a:lnL w="12700">
                      <a:solidFill>
                        <a:srgbClr val="299CAB"/>
                      </a:solidFill>
                      <a:prstDash val="solid"/>
                    </a:lnL>
                    <a:lnR w="12700">
                      <a:solidFill>
                        <a:srgbClr val="299CAB"/>
                      </a:solidFill>
                      <a:prstDash val="solid"/>
                    </a:lnR>
                    <a:lnT w="38100">
                      <a:solidFill>
                        <a:srgbClr val="299CAB"/>
                      </a:solidFill>
                      <a:prstDash val="solid"/>
                    </a:lnT>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92710">
                        <a:lnSpc>
                          <a:spcPct val="100000"/>
                        </a:lnSpc>
                        <a:spcBef>
                          <a:spcPts val="1380"/>
                        </a:spcBef>
                      </a:pPr>
                      <a:r>
                        <a:rPr sz="1600" spc="15" dirty="0">
                          <a:solidFill>
                            <a:srgbClr val="FFFFFF"/>
                          </a:solidFill>
                          <a:latin typeface="Arial MT"/>
                          <a:cs typeface="Arial MT"/>
                        </a:rPr>
                        <a:t>What</a:t>
                      </a:r>
                      <a:r>
                        <a:rPr sz="1600" spc="-105" dirty="0">
                          <a:solidFill>
                            <a:srgbClr val="FFFFFF"/>
                          </a:solidFill>
                          <a:latin typeface="Arial MT"/>
                          <a:cs typeface="Arial MT"/>
                        </a:rPr>
                        <a:t> </a:t>
                      </a:r>
                      <a:r>
                        <a:rPr sz="1600" dirty="0">
                          <a:solidFill>
                            <a:srgbClr val="FFFFFF"/>
                          </a:solidFill>
                          <a:latin typeface="Arial MT"/>
                          <a:cs typeface="Arial MT"/>
                        </a:rPr>
                        <a:t>is</a:t>
                      </a:r>
                      <a:r>
                        <a:rPr sz="1600" spc="-30" dirty="0">
                          <a:solidFill>
                            <a:srgbClr val="FFFFFF"/>
                          </a:solidFill>
                          <a:latin typeface="Arial MT"/>
                          <a:cs typeface="Arial MT"/>
                        </a:rPr>
                        <a:t> </a:t>
                      </a:r>
                      <a:r>
                        <a:rPr sz="1600" spc="-5" dirty="0">
                          <a:solidFill>
                            <a:srgbClr val="FFFFFF"/>
                          </a:solidFill>
                          <a:latin typeface="Arial MT"/>
                          <a:cs typeface="Arial MT"/>
                        </a:rPr>
                        <a:t>Deep</a:t>
                      </a:r>
                      <a:endParaRPr sz="1600">
                        <a:latin typeface="Arial MT"/>
                        <a:cs typeface="Arial MT"/>
                      </a:endParaRPr>
                    </a:p>
                    <a:p>
                      <a:pPr marL="92710">
                        <a:lnSpc>
                          <a:spcPct val="100000"/>
                        </a:lnSpc>
                        <a:spcBef>
                          <a:spcPts val="5"/>
                        </a:spcBef>
                      </a:pPr>
                      <a:r>
                        <a:rPr sz="1600" spc="-5" dirty="0">
                          <a:solidFill>
                            <a:srgbClr val="FFFFFF"/>
                          </a:solidFill>
                          <a:latin typeface="Arial MT"/>
                          <a:cs typeface="Arial MT"/>
                        </a:rPr>
                        <a:t>Learning?</a:t>
                      </a:r>
                      <a:endParaRPr sz="1600">
                        <a:latin typeface="Arial MT"/>
                        <a:cs typeface="Arial MT"/>
                      </a:endParaRPr>
                    </a:p>
                    <a:p>
                      <a:pPr>
                        <a:lnSpc>
                          <a:spcPct val="100000"/>
                        </a:lnSpc>
                        <a:spcBef>
                          <a:spcPts val="20"/>
                        </a:spcBef>
                      </a:pPr>
                      <a:endParaRPr sz="1650">
                        <a:latin typeface="Times New Roman"/>
                        <a:cs typeface="Times New Roman"/>
                      </a:endParaRPr>
                    </a:p>
                    <a:p>
                      <a:pPr marL="92710">
                        <a:lnSpc>
                          <a:spcPct val="100000"/>
                        </a:lnSpc>
                      </a:pPr>
                      <a:r>
                        <a:rPr sz="1600" spc="-5" dirty="0">
                          <a:solidFill>
                            <a:srgbClr val="FFFFFF"/>
                          </a:solidFill>
                          <a:latin typeface="Arial MT"/>
                          <a:cs typeface="Arial MT"/>
                        </a:rPr>
                        <a:t>Fuzzy</a:t>
                      </a:r>
                      <a:r>
                        <a:rPr sz="1600" spc="-40" dirty="0">
                          <a:solidFill>
                            <a:srgbClr val="FFFFFF"/>
                          </a:solidFill>
                          <a:latin typeface="Arial MT"/>
                          <a:cs typeface="Arial MT"/>
                        </a:rPr>
                        <a:t> </a:t>
                      </a:r>
                      <a:r>
                        <a:rPr sz="1600" spc="-5" dirty="0">
                          <a:solidFill>
                            <a:srgbClr val="FFFFFF"/>
                          </a:solidFill>
                          <a:latin typeface="Arial MT"/>
                          <a:cs typeface="Arial MT"/>
                        </a:rPr>
                        <a:t>Logic</a:t>
                      </a:r>
                      <a:endParaRPr sz="1600">
                        <a:latin typeface="Arial MT"/>
                        <a:cs typeface="Arial MT"/>
                      </a:endParaRPr>
                    </a:p>
                    <a:p>
                      <a:pPr>
                        <a:lnSpc>
                          <a:spcPct val="100000"/>
                        </a:lnSpc>
                        <a:spcBef>
                          <a:spcPts val="25"/>
                        </a:spcBef>
                      </a:pPr>
                      <a:endParaRPr sz="1650">
                        <a:latin typeface="Times New Roman"/>
                        <a:cs typeface="Times New Roman"/>
                      </a:endParaRPr>
                    </a:p>
                    <a:p>
                      <a:pPr marL="92710" marR="427990">
                        <a:lnSpc>
                          <a:spcPct val="100000"/>
                        </a:lnSpc>
                      </a:pPr>
                      <a:r>
                        <a:rPr sz="1600" dirty="0">
                          <a:solidFill>
                            <a:srgbClr val="FFFFFF"/>
                          </a:solidFill>
                          <a:latin typeface="Arial MT"/>
                          <a:cs typeface="Arial MT"/>
                        </a:rPr>
                        <a:t>Install</a:t>
                      </a:r>
                      <a:r>
                        <a:rPr sz="1600" spc="-60" dirty="0">
                          <a:solidFill>
                            <a:srgbClr val="FFFFFF"/>
                          </a:solidFill>
                          <a:latin typeface="Arial MT"/>
                          <a:cs typeface="Arial MT"/>
                        </a:rPr>
                        <a:t> </a:t>
                      </a:r>
                      <a:r>
                        <a:rPr sz="1600" spc="-5" dirty="0">
                          <a:solidFill>
                            <a:srgbClr val="FFFFFF"/>
                          </a:solidFill>
                          <a:latin typeface="Arial MT"/>
                          <a:cs typeface="Arial MT"/>
                        </a:rPr>
                        <a:t>Python</a:t>
                      </a:r>
                      <a:r>
                        <a:rPr sz="1600" spc="-40" dirty="0">
                          <a:solidFill>
                            <a:srgbClr val="FFFFFF"/>
                          </a:solidFill>
                          <a:latin typeface="Arial MT"/>
                          <a:cs typeface="Arial MT"/>
                        </a:rPr>
                        <a:t> </a:t>
                      </a:r>
                      <a:r>
                        <a:rPr sz="1600" spc="-5" dirty="0">
                          <a:solidFill>
                            <a:srgbClr val="FFFFFF"/>
                          </a:solidFill>
                          <a:latin typeface="Arial MT"/>
                          <a:cs typeface="Arial MT"/>
                        </a:rPr>
                        <a:t>and </a:t>
                      </a:r>
                      <a:r>
                        <a:rPr sz="1600" spc="-430" dirty="0">
                          <a:solidFill>
                            <a:srgbClr val="FFFFFF"/>
                          </a:solidFill>
                          <a:latin typeface="Arial MT"/>
                          <a:cs typeface="Arial MT"/>
                        </a:rPr>
                        <a:t> </a:t>
                      </a:r>
                      <a:r>
                        <a:rPr sz="1600" spc="-5" dirty="0">
                          <a:solidFill>
                            <a:srgbClr val="FFFFFF"/>
                          </a:solidFill>
                          <a:latin typeface="Arial MT"/>
                          <a:cs typeface="Arial MT"/>
                        </a:rPr>
                        <a:t>Libraries</a:t>
                      </a:r>
                      <a:endParaRPr sz="1600">
                        <a:latin typeface="Arial MT"/>
                        <a:cs typeface="Arial MT"/>
                      </a:endParaRPr>
                    </a:p>
                  </a:txBody>
                  <a:tcPr marL="0" marR="0" marT="0" marB="0">
                    <a:lnL w="12700">
                      <a:solidFill>
                        <a:srgbClr val="299CAB"/>
                      </a:solidFill>
                      <a:prstDash val="solid"/>
                    </a:lnL>
                    <a:lnR w="12700">
                      <a:solidFill>
                        <a:srgbClr val="299CAB"/>
                      </a:solidFill>
                      <a:prstDash val="solid"/>
                    </a:lnR>
                    <a:lnT w="38100">
                      <a:solidFill>
                        <a:srgbClr val="299CAB"/>
                      </a:solidFill>
                      <a:prstDash val="solid"/>
                    </a:lnT>
                  </a:tcPr>
                </a:tc>
                <a:tc>
                  <a:txBody>
                    <a:bodyPr/>
                    <a:lstStyle/>
                    <a:p>
                      <a:pPr>
                        <a:lnSpc>
                          <a:spcPct val="100000"/>
                        </a:lnSpc>
                        <a:spcBef>
                          <a:spcPts val="40"/>
                        </a:spcBef>
                      </a:pPr>
                      <a:endParaRPr sz="2050">
                        <a:latin typeface="Times New Roman"/>
                        <a:cs typeface="Times New Roman"/>
                      </a:endParaRPr>
                    </a:p>
                    <a:p>
                      <a:pPr marL="93345" marR="152400">
                        <a:lnSpc>
                          <a:spcPct val="200100"/>
                        </a:lnSpc>
                      </a:pPr>
                      <a:r>
                        <a:rPr sz="1600" spc="-5" dirty="0">
                          <a:solidFill>
                            <a:srgbClr val="FFFFFF"/>
                          </a:solidFill>
                          <a:latin typeface="Arial MT"/>
                          <a:cs typeface="Arial MT"/>
                        </a:rPr>
                        <a:t>Loading</a:t>
                      </a:r>
                      <a:r>
                        <a:rPr sz="1600" spc="-55" dirty="0">
                          <a:solidFill>
                            <a:srgbClr val="FFFFFF"/>
                          </a:solidFill>
                          <a:latin typeface="Arial MT"/>
                          <a:cs typeface="Arial MT"/>
                        </a:rPr>
                        <a:t> </a:t>
                      </a:r>
                      <a:r>
                        <a:rPr sz="1600" dirty="0">
                          <a:solidFill>
                            <a:srgbClr val="FFFFFF"/>
                          </a:solidFill>
                          <a:latin typeface="Arial MT"/>
                          <a:cs typeface="Arial MT"/>
                        </a:rPr>
                        <a:t>the</a:t>
                      </a:r>
                      <a:r>
                        <a:rPr sz="1600" spc="-35" dirty="0">
                          <a:solidFill>
                            <a:srgbClr val="FFFFFF"/>
                          </a:solidFill>
                          <a:latin typeface="Arial MT"/>
                          <a:cs typeface="Arial MT"/>
                        </a:rPr>
                        <a:t> </a:t>
                      </a:r>
                      <a:r>
                        <a:rPr sz="1600" dirty="0">
                          <a:solidFill>
                            <a:srgbClr val="FFFFFF"/>
                          </a:solidFill>
                          <a:latin typeface="Arial MT"/>
                          <a:cs typeface="Arial MT"/>
                        </a:rPr>
                        <a:t>datasets </a:t>
                      </a:r>
                      <a:r>
                        <a:rPr sz="1600" spc="-430" dirty="0">
                          <a:solidFill>
                            <a:srgbClr val="FFFFFF"/>
                          </a:solidFill>
                          <a:latin typeface="Arial MT"/>
                          <a:cs typeface="Arial MT"/>
                        </a:rPr>
                        <a:t> </a:t>
                      </a:r>
                      <a:r>
                        <a:rPr sz="1600" spc="5" dirty="0">
                          <a:solidFill>
                            <a:srgbClr val="FFFFFF"/>
                          </a:solidFill>
                          <a:latin typeface="Arial MT"/>
                          <a:cs typeface="Arial MT"/>
                        </a:rPr>
                        <a:t>Summarizing</a:t>
                      </a:r>
                      <a:r>
                        <a:rPr sz="1600" spc="-105" dirty="0">
                          <a:solidFill>
                            <a:srgbClr val="FFFFFF"/>
                          </a:solidFill>
                          <a:latin typeface="Arial MT"/>
                          <a:cs typeface="Arial MT"/>
                        </a:rPr>
                        <a:t> </a:t>
                      </a:r>
                      <a:r>
                        <a:rPr sz="1600" dirty="0">
                          <a:solidFill>
                            <a:srgbClr val="FFFFFF"/>
                          </a:solidFill>
                          <a:latin typeface="Arial MT"/>
                          <a:cs typeface="Arial MT"/>
                        </a:rPr>
                        <a:t>the</a:t>
                      </a:r>
                      <a:endParaRPr sz="1600">
                        <a:latin typeface="Arial MT"/>
                        <a:cs typeface="Arial MT"/>
                      </a:endParaRPr>
                    </a:p>
                    <a:p>
                      <a:pPr marL="93345">
                        <a:lnSpc>
                          <a:spcPct val="100000"/>
                        </a:lnSpc>
                      </a:pPr>
                      <a:r>
                        <a:rPr sz="1600" dirty="0">
                          <a:solidFill>
                            <a:srgbClr val="FFFFFF"/>
                          </a:solidFill>
                          <a:latin typeface="Arial MT"/>
                          <a:cs typeface="Arial MT"/>
                        </a:rPr>
                        <a:t>datasets</a:t>
                      </a:r>
                      <a:endParaRPr sz="1600">
                        <a:latin typeface="Arial MT"/>
                        <a:cs typeface="Arial MT"/>
                      </a:endParaRPr>
                    </a:p>
                    <a:p>
                      <a:pPr>
                        <a:lnSpc>
                          <a:spcPct val="100000"/>
                        </a:lnSpc>
                        <a:spcBef>
                          <a:spcPts val="25"/>
                        </a:spcBef>
                      </a:pPr>
                      <a:endParaRPr sz="1650">
                        <a:latin typeface="Times New Roman"/>
                        <a:cs typeface="Times New Roman"/>
                      </a:endParaRPr>
                    </a:p>
                    <a:p>
                      <a:pPr marL="93345">
                        <a:lnSpc>
                          <a:spcPct val="100000"/>
                        </a:lnSpc>
                      </a:pPr>
                      <a:r>
                        <a:rPr sz="1600" spc="-5" dirty="0">
                          <a:solidFill>
                            <a:srgbClr val="FFFFFF"/>
                          </a:solidFill>
                          <a:latin typeface="Arial MT"/>
                          <a:cs typeface="Arial MT"/>
                        </a:rPr>
                        <a:t>Visualising</a:t>
                      </a:r>
                      <a:r>
                        <a:rPr sz="1600" spc="-90" dirty="0">
                          <a:solidFill>
                            <a:srgbClr val="FFFFFF"/>
                          </a:solidFill>
                          <a:latin typeface="Arial MT"/>
                          <a:cs typeface="Arial MT"/>
                        </a:rPr>
                        <a:t> </a:t>
                      </a:r>
                      <a:r>
                        <a:rPr sz="1600" dirty="0">
                          <a:solidFill>
                            <a:srgbClr val="FFFFFF"/>
                          </a:solidFill>
                          <a:latin typeface="Arial MT"/>
                          <a:cs typeface="Arial MT"/>
                        </a:rPr>
                        <a:t>the</a:t>
                      </a:r>
                      <a:endParaRPr sz="1600">
                        <a:latin typeface="Arial MT"/>
                        <a:cs typeface="Arial MT"/>
                      </a:endParaRPr>
                    </a:p>
                    <a:p>
                      <a:pPr marL="93345">
                        <a:lnSpc>
                          <a:spcPct val="100000"/>
                        </a:lnSpc>
                      </a:pPr>
                      <a:r>
                        <a:rPr sz="1600" dirty="0">
                          <a:solidFill>
                            <a:srgbClr val="FFFFFF"/>
                          </a:solidFill>
                          <a:latin typeface="Arial MT"/>
                          <a:cs typeface="Arial MT"/>
                        </a:rPr>
                        <a:t>datasets</a:t>
                      </a:r>
                      <a:endParaRPr sz="1600">
                        <a:latin typeface="Arial MT"/>
                        <a:cs typeface="Arial MT"/>
                      </a:endParaRPr>
                    </a:p>
                    <a:p>
                      <a:pPr>
                        <a:lnSpc>
                          <a:spcPct val="100000"/>
                        </a:lnSpc>
                        <a:spcBef>
                          <a:spcPts val="25"/>
                        </a:spcBef>
                      </a:pPr>
                      <a:endParaRPr sz="1650">
                        <a:latin typeface="Times New Roman"/>
                        <a:cs typeface="Times New Roman"/>
                      </a:endParaRPr>
                    </a:p>
                    <a:p>
                      <a:pPr marL="93345">
                        <a:lnSpc>
                          <a:spcPct val="100000"/>
                        </a:lnSpc>
                      </a:pPr>
                      <a:r>
                        <a:rPr sz="1600" dirty="0">
                          <a:solidFill>
                            <a:srgbClr val="FFFFFF"/>
                          </a:solidFill>
                          <a:latin typeface="Arial MT"/>
                          <a:cs typeface="Arial MT"/>
                        </a:rPr>
                        <a:t>Making</a:t>
                      </a:r>
                      <a:r>
                        <a:rPr sz="1600" spc="-65" dirty="0">
                          <a:solidFill>
                            <a:srgbClr val="FFFFFF"/>
                          </a:solidFill>
                          <a:latin typeface="Arial MT"/>
                          <a:cs typeface="Arial MT"/>
                        </a:rPr>
                        <a:t> </a:t>
                      </a:r>
                      <a:r>
                        <a:rPr sz="1600" spc="5" dirty="0">
                          <a:solidFill>
                            <a:srgbClr val="FFFFFF"/>
                          </a:solidFill>
                          <a:latin typeface="Arial MT"/>
                          <a:cs typeface="Arial MT"/>
                        </a:rPr>
                        <a:t>some</a:t>
                      </a:r>
                      <a:endParaRPr sz="1600">
                        <a:latin typeface="Arial MT"/>
                        <a:cs typeface="Arial MT"/>
                      </a:endParaRPr>
                    </a:p>
                    <a:p>
                      <a:pPr marL="93345">
                        <a:lnSpc>
                          <a:spcPct val="100000"/>
                        </a:lnSpc>
                      </a:pPr>
                      <a:r>
                        <a:rPr sz="1600" dirty="0">
                          <a:solidFill>
                            <a:srgbClr val="FFFFFF"/>
                          </a:solidFill>
                          <a:latin typeface="Arial MT"/>
                          <a:cs typeface="Arial MT"/>
                        </a:rPr>
                        <a:t>predictions</a:t>
                      </a:r>
                      <a:endParaRPr sz="1600">
                        <a:latin typeface="Arial MT"/>
                        <a:cs typeface="Arial MT"/>
                      </a:endParaRPr>
                    </a:p>
                  </a:txBody>
                  <a:tcPr marL="0" marR="0" marT="5080" marB="0">
                    <a:lnL w="12700">
                      <a:solidFill>
                        <a:srgbClr val="299CAB"/>
                      </a:solidFill>
                      <a:prstDash val="solid"/>
                    </a:lnL>
                    <a:lnR w="12700">
                      <a:solidFill>
                        <a:srgbClr val="299CAB"/>
                      </a:solidFill>
                      <a:prstDash val="solid"/>
                    </a:lnR>
                    <a:lnT w="38100">
                      <a:solidFill>
                        <a:srgbClr val="299CAB"/>
                      </a:solidFill>
                      <a:prstDash val="solid"/>
                    </a:lnT>
                  </a:tcPr>
                </a:tc>
                <a:tc>
                  <a:txBody>
                    <a:bodyPr/>
                    <a:lstStyle/>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15"/>
                        </a:spcBef>
                      </a:pPr>
                      <a:endParaRPr lang="en-US" sz="1750" dirty="0">
                        <a:latin typeface="Times New Roman"/>
                        <a:cs typeface="Times New Roman"/>
                      </a:endParaRPr>
                    </a:p>
                    <a:p>
                      <a:pPr marL="1905" algn="ctr">
                        <a:lnSpc>
                          <a:spcPct val="100000"/>
                        </a:lnSpc>
                      </a:pPr>
                      <a:r>
                        <a:rPr lang="en-US" sz="1800" spc="-10" dirty="0">
                          <a:solidFill>
                            <a:srgbClr val="FFFFFF"/>
                          </a:solidFill>
                          <a:latin typeface="Arial MT"/>
                          <a:cs typeface="Arial MT"/>
                        </a:rPr>
                        <a:t>Major</a:t>
                      </a:r>
                      <a:r>
                        <a:rPr lang="en-US" sz="1800" spc="-25" dirty="0">
                          <a:solidFill>
                            <a:srgbClr val="FFFFFF"/>
                          </a:solidFill>
                          <a:latin typeface="Arial MT"/>
                          <a:cs typeface="Arial MT"/>
                        </a:rPr>
                        <a:t> </a:t>
                      </a:r>
                      <a:r>
                        <a:rPr lang="en-US" sz="1800" dirty="0">
                          <a:solidFill>
                            <a:srgbClr val="FFFFFF"/>
                          </a:solidFill>
                          <a:latin typeface="Arial MT"/>
                          <a:cs typeface="Arial MT"/>
                        </a:rPr>
                        <a:t>Project</a:t>
                      </a:r>
                      <a:endParaRPr lang="en-US" sz="1800" dirty="0">
                        <a:latin typeface="Arial MT"/>
                        <a:cs typeface="Arial MT"/>
                      </a:endParaRPr>
                    </a:p>
                  </a:txBody>
                  <a:tcPr marL="0" marR="0" marT="0" marB="0">
                    <a:lnL w="12700">
                      <a:solidFill>
                        <a:srgbClr val="299CAB"/>
                      </a:solidFill>
                      <a:prstDash val="solid"/>
                    </a:lnL>
                  </a:tcPr>
                </a:tc>
                <a:extLst>
                  <a:ext uri="{0D108BD9-81ED-4DB2-BD59-A6C34878D82A}">
                    <a16:rowId xmlns:a16="http://schemas.microsoft.com/office/drawing/2014/main" val="10003"/>
                  </a:ext>
                </a:extLst>
              </a:tr>
            </a:tbl>
          </a:graphicData>
        </a:graphic>
      </p:graphicFrame>
      <p:sp>
        <p:nvSpPr>
          <p:cNvPr id="8" name="object 8"/>
          <p:cNvSpPr/>
          <p:nvPr/>
        </p:nvSpPr>
        <p:spPr>
          <a:xfrm>
            <a:off x="611619" y="6428740"/>
            <a:ext cx="10718800" cy="0"/>
          </a:xfrm>
          <a:custGeom>
            <a:avLst/>
            <a:gdLst/>
            <a:ahLst/>
            <a:cxnLst/>
            <a:rect l="l" t="t" r="r" b="b"/>
            <a:pathLst>
              <a:path w="10718800">
                <a:moveTo>
                  <a:pt x="0" y="0"/>
                </a:moveTo>
                <a:lnTo>
                  <a:pt x="10718431" y="0"/>
                </a:lnTo>
              </a:path>
            </a:pathLst>
          </a:custGeom>
          <a:ln w="12700">
            <a:solidFill>
              <a:srgbClr val="299CAB"/>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7</a:t>
            </a:fld>
            <a:endParaRPr spc="-2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240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sp>
          <p:nvSpPr>
            <p:cNvPr id="5" name="object 5"/>
            <p:cNvSpPr/>
            <p:nvPr/>
          </p:nvSpPr>
          <p:spPr>
            <a:xfrm>
              <a:off x="1245108" y="3826764"/>
              <a:ext cx="9707880" cy="0"/>
            </a:xfrm>
            <a:custGeom>
              <a:avLst/>
              <a:gdLst/>
              <a:ahLst/>
              <a:cxnLst/>
              <a:rect l="l" t="t" r="r" b="b"/>
              <a:pathLst>
                <a:path w="9707880">
                  <a:moveTo>
                    <a:pt x="0" y="0"/>
                  </a:moveTo>
                  <a:lnTo>
                    <a:pt x="731266" y="0"/>
                  </a:lnTo>
                </a:path>
                <a:path w="9707880">
                  <a:moveTo>
                    <a:pt x="2243328" y="0"/>
                  </a:moveTo>
                  <a:lnTo>
                    <a:pt x="2974593" y="0"/>
                  </a:lnTo>
                </a:path>
                <a:path w="9707880">
                  <a:moveTo>
                    <a:pt x="4486656" y="0"/>
                  </a:moveTo>
                  <a:lnTo>
                    <a:pt x="5217921" y="0"/>
                  </a:lnTo>
                </a:path>
                <a:path w="9707880">
                  <a:moveTo>
                    <a:pt x="6729984" y="0"/>
                  </a:moveTo>
                  <a:lnTo>
                    <a:pt x="7461250" y="0"/>
                  </a:lnTo>
                </a:path>
                <a:path w="9707880">
                  <a:moveTo>
                    <a:pt x="8976360" y="0"/>
                  </a:moveTo>
                  <a:lnTo>
                    <a:pt x="9707626" y="0"/>
                  </a:lnTo>
                </a:path>
              </a:pathLst>
            </a:custGeom>
            <a:ln w="39624">
              <a:solidFill>
                <a:srgbClr val="46C3D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0783823" y="5446776"/>
              <a:ext cx="1408176" cy="1411224"/>
            </a:xfrm>
            <a:prstGeom prst="rect">
              <a:avLst/>
            </a:prstGeom>
          </p:spPr>
        </p:pic>
      </p:grpSp>
      <p:sp>
        <p:nvSpPr>
          <p:cNvPr id="7" name="object 7"/>
          <p:cNvSpPr txBox="1">
            <a:spLocks noGrp="1"/>
          </p:cNvSpPr>
          <p:nvPr>
            <p:ph type="title"/>
          </p:nvPr>
        </p:nvSpPr>
        <p:spPr>
          <a:xfrm>
            <a:off x="523443" y="484708"/>
            <a:ext cx="4850130" cy="757555"/>
          </a:xfrm>
          <a:prstGeom prst="rect">
            <a:avLst/>
          </a:prstGeom>
        </p:spPr>
        <p:txBody>
          <a:bodyPr vert="horz" wrap="square" lIns="0" tIns="12700" rIns="0" bIns="0" rtlCol="0">
            <a:spAutoFit/>
          </a:bodyPr>
          <a:lstStyle/>
          <a:p>
            <a:pPr marL="12700">
              <a:lnSpc>
                <a:spcPct val="100000"/>
              </a:lnSpc>
              <a:spcBef>
                <a:spcPts val="100"/>
              </a:spcBef>
            </a:pPr>
            <a:r>
              <a:rPr sz="4800" spc="-85" dirty="0">
                <a:solidFill>
                  <a:srgbClr val="FFFFFF"/>
                </a:solidFill>
              </a:rPr>
              <a:t>Pr</a:t>
            </a:r>
            <a:r>
              <a:rPr sz="4800" spc="-80" dirty="0">
                <a:solidFill>
                  <a:srgbClr val="FFFFFF"/>
                </a:solidFill>
              </a:rPr>
              <a:t>o</a:t>
            </a:r>
            <a:r>
              <a:rPr sz="4800" spc="-85" dirty="0">
                <a:solidFill>
                  <a:srgbClr val="FFFFFF"/>
                </a:solidFill>
              </a:rPr>
              <a:t>j</a:t>
            </a:r>
            <a:r>
              <a:rPr sz="4800" spc="-75" dirty="0">
                <a:solidFill>
                  <a:srgbClr val="FFFFFF"/>
                </a:solidFill>
              </a:rPr>
              <a:t>e</a:t>
            </a:r>
            <a:r>
              <a:rPr sz="4800" spc="-85" dirty="0">
                <a:solidFill>
                  <a:srgbClr val="FFFFFF"/>
                </a:solidFill>
              </a:rPr>
              <a:t>c</a:t>
            </a:r>
            <a:r>
              <a:rPr sz="4800" spc="-80" dirty="0">
                <a:solidFill>
                  <a:srgbClr val="FFFFFF"/>
                </a:solidFill>
              </a:rPr>
              <a:t>t</a:t>
            </a:r>
            <a:r>
              <a:rPr sz="4800" dirty="0">
                <a:solidFill>
                  <a:srgbClr val="FFFFFF"/>
                </a:solidFill>
              </a:rPr>
              <a:t>s</a:t>
            </a:r>
            <a:r>
              <a:rPr sz="4800" spc="-345" dirty="0">
                <a:solidFill>
                  <a:srgbClr val="FFFFFF"/>
                </a:solidFill>
              </a:rPr>
              <a:t> </a:t>
            </a:r>
            <a:r>
              <a:rPr sz="4800" spc="-65" dirty="0">
                <a:solidFill>
                  <a:srgbClr val="FFFFFF"/>
                </a:solidFill>
              </a:rPr>
              <a:t>A</a:t>
            </a:r>
            <a:r>
              <a:rPr sz="4800" spc="-80" dirty="0">
                <a:solidFill>
                  <a:srgbClr val="FFFFFF"/>
                </a:solidFill>
              </a:rPr>
              <a:t>ss</a:t>
            </a:r>
            <a:r>
              <a:rPr sz="4800" spc="-65" dirty="0">
                <a:solidFill>
                  <a:srgbClr val="FFFFFF"/>
                </a:solidFill>
              </a:rPr>
              <a:t>i</a:t>
            </a:r>
            <a:r>
              <a:rPr sz="4800" spc="-85" dirty="0">
                <a:solidFill>
                  <a:srgbClr val="FFFFFF"/>
                </a:solidFill>
              </a:rPr>
              <a:t>g</a:t>
            </a:r>
            <a:r>
              <a:rPr sz="4800" spc="-75" dirty="0">
                <a:solidFill>
                  <a:srgbClr val="FFFFFF"/>
                </a:solidFill>
              </a:rPr>
              <a:t>ne</a:t>
            </a:r>
            <a:r>
              <a:rPr sz="4800" dirty="0">
                <a:solidFill>
                  <a:srgbClr val="FFFFFF"/>
                </a:solidFill>
              </a:rPr>
              <a:t>d</a:t>
            </a:r>
            <a:endParaRPr sz="4800"/>
          </a:p>
        </p:txBody>
      </p:sp>
      <p:grpSp>
        <p:nvGrpSpPr>
          <p:cNvPr id="8" name="object 8"/>
          <p:cNvGrpSpPr/>
          <p:nvPr/>
        </p:nvGrpSpPr>
        <p:grpSpPr>
          <a:xfrm>
            <a:off x="10677143" y="0"/>
            <a:ext cx="1338580" cy="1341755"/>
            <a:chOff x="10677143" y="0"/>
            <a:chExt cx="1338580" cy="1341755"/>
          </a:xfrm>
        </p:grpSpPr>
        <p:pic>
          <p:nvPicPr>
            <p:cNvPr id="9" name="object 9"/>
            <p:cNvPicPr/>
            <p:nvPr/>
          </p:nvPicPr>
          <p:blipFill>
            <a:blip r:embed="rId4" cstate="print"/>
            <a:stretch>
              <a:fillRect/>
            </a:stretch>
          </p:blipFill>
          <p:spPr>
            <a:xfrm>
              <a:off x="10716767" y="39623"/>
              <a:ext cx="1258824" cy="1261872"/>
            </a:xfrm>
            <a:prstGeom prst="rect">
              <a:avLst/>
            </a:prstGeom>
          </p:spPr>
        </p:pic>
        <p:sp>
          <p:nvSpPr>
            <p:cNvPr id="10" name="object 10"/>
            <p:cNvSpPr/>
            <p:nvPr/>
          </p:nvSpPr>
          <p:spPr>
            <a:xfrm>
              <a:off x="10696955" y="19811"/>
              <a:ext cx="1298575" cy="1301750"/>
            </a:xfrm>
            <a:custGeom>
              <a:avLst/>
              <a:gdLst/>
              <a:ahLst/>
              <a:cxnLst/>
              <a:rect l="l" t="t" r="r" b="b"/>
              <a:pathLst>
                <a:path w="1298575" h="1301750">
                  <a:moveTo>
                    <a:pt x="649224" y="0"/>
                  </a:moveTo>
                  <a:lnTo>
                    <a:pt x="715518" y="3302"/>
                  </a:lnTo>
                  <a:lnTo>
                    <a:pt x="780161" y="13081"/>
                  </a:lnTo>
                  <a:lnTo>
                    <a:pt x="842518" y="29083"/>
                  </a:lnTo>
                  <a:lnTo>
                    <a:pt x="901953" y="51181"/>
                  </a:lnTo>
                  <a:lnTo>
                    <a:pt x="958723" y="78613"/>
                  </a:lnTo>
                  <a:lnTo>
                    <a:pt x="1012444" y="111379"/>
                  </a:lnTo>
                  <a:lnTo>
                    <a:pt x="1062354" y="148590"/>
                  </a:lnTo>
                  <a:lnTo>
                    <a:pt x="1108583" y="190754"/>
                  </a:lnTo>
                  <a:lnTo>
                    <a:pt x="1150366" y="236982"/>
                  </a:lnTo>
                  <a:lnTo>
                    <a:pt x="1187577" y="286893"/>
                  </a:lnTo>
                  <a:lnTo>
                    <a:pt x="1220343" y="340614"/>
                  </a:lnTo>
                  <a:lnTo>
                    <a:pt x="1247394" y="397510"/>
                  </a:lnTo>
                  <a:lnTo>
                    <a:pt x="1269492" y="457200"/>
                  </a:lnTo>
                  <a:lnTo>
                    <a:pt x="1285494" y="519938"/>
                  </a:lnTo>
                  <a:lnTo>
                    <a:pt x="1295273" y="584200"/>
                  </a:lnTo>
                  <a:lnTo>
                    <a:pt x="1298575" y="650875"/>
                  </a:lnTo>
                  <a:lnTo>
                    <a:pt x="1295273" y="717550"/>
                  </a:lnTo>
                  <a:lnTo>
                    <a:pt x="1285494" y="781812"/>
                  </a:lnTo>
                  <a:lnTo>
                    <a:pt x="1269492" y="844423"/>
                  </a:lnTo>
                  <a:lnTo>
                    <a:pt x="1247394" y="904240"/>
                  </a:lnTo>
                  <a:lnTo>
                    <a:pt x="1220343" y="961136"/>
                  </a:lnTo>
                  <a:lnTo>
                    <a:pt x="1187577" y="1014730"/>
                  </a:lnTo>
                  <a:lnTo>
                    <a:pt x="1150366" y="1064641"/>
                  </a:lnTo>
                  <a:lnTo>
                    <a:pt x="1108583" y="1110869"/>
                  </a:lnTo>
                  <a:lnTo>
                    <a:pt x="1062354" y="1153160"/>
                  </a:lnTo>
                  <a:lnTo>
                    <a:pt x="1012444" y="1190371"/>
                  </a:lnTo>
                  <a:lnTo>
                    <a:pt x="958723" y="1223137"/>
                  </a:lnTo>
                  <a:lnTo>
                    <a:pt x="901826" y="1250569"/>
                  </a:lnTo>
                  <a:lnTo>
                    <a:pt x="842518" y="1272286"/>
                  </a:lnTo>
                  <a:lnTo>
                    <a:pt x="780288" y="1288542"/>
                  </a:lnTo>
                  <a:lnTo>
                    <a:pt x="715518" y="1298448"/>
                  </a:lnTo>
                  <a:lnTo>
                    <a:pt x="649224" y="1301750"/>
                  </a:lnTo>
                  <a:lnTo>
                    <a:pt x="582929" y="1298448"/>
                  </a:lnTo>
                  <a:lnTo>
                    <a:pt x="518668" y="1288669"/>
                  </a:lnTo>
                  <a:lnTo>
                    <a:pt x="456438" y="1272667"/>
                  </a:lnTo>
                  <a:lnTo>
                    <a:pt x="396621" y="1250569"/>
                  </a:lnTo>
                  <a:lnTo>
                    <a:pt x="339725" y="1223137"/>
                  </a:lnTo>
                  <a:lnTo>
                    <a:pt x="286512" y="1190371"/>
                  </a:lnTo>
                  <a:lnTo>
                    <a:pt x="236600" y="1153160"/>
                  </a:lnTo>
                  <a:lnTo>
                    <a:pt x="190373" y="1110996"/>
                  </a:lnTo>
                  <a:lnTo>
                    <a:pt x="148209" y="1064768"/>
                  </a:lnTo>
                  <a:lnTo>
                    <a:pt x="110871" y="1014730"/>
                  </a:lnTo>
                  <a:lnTo>
                    <a:pt x="78613" y="961136"/>
                  </a:lnTo>
                  <a:lnTo>
                    <a:pt x="51180" y="904240"/>
                  </a:lnTo>
                  <a:lnTo>
                    <a:pt x="29083" y="844423"/>
                  </a:lnTo>
                  <a:lnTo>
                    <a:pt x="13080" y="781812"/>
                  </a:lnTo>
                  <a:lnTo>
                    <a:pt x="3301" y="717550"/>
                  </a:lnTo>
                  <a:lnTo>
                    <a:pt x="0" y="650875"/>
                  </a:lnTo>
                  <a:lnTo>
                    <a:pt x="3301" y="584200"/>
                  </a:lnTo>
                  <a:lnTo>
                    <a:pt x="13080" y="519938"/>
                  </a:lnTo>
                  <a:lnTo>
                    <a:pt x="29083" y="457200"/>
                  </a:lnTo>
                  <a:lnTo>
                    <a:pt x="51180" y="397383"/>
                  </a:lnTo>
                  <a:lnTo>
                    <a:pt x="78613" y="340614"/>
                  </a:lnTo>
                  <a:lnTo>
                    <a:pt x="110871" y="286893"/>
                  </a:lnTo>
                  <a:lnTo>
                    <a:pt x="148209" y="236982"/>
                  </a:lnTo>
                  <a:lnTo>
                    <a:pt x="190373" y="190754"/>
                  </a:lnTo>
                  <a:lnTo>
                    <a:pt x="236600" y="148590"/>
                  </a:lnTo>
                  <a:lnTo>
                    <a:pt x="286512" y="111379"/>
                  </a:lnTo>
                  <a:lnTo>
                    <a:pt x="339725" y="78613"/>
                  </a:lnTo>
                  <a:lnTo>
                    <a:pt x="396621" y="51181"/>
                  </a:lnTo>
                  <a:lnTo>
                    <a:pt x="456438" y="29083"/>
                  </a:lnTo>
                  <a:lnTo>
                    <a:pt x="518668" y="13081"/>
                  </a:lnTo>
                  <a:lnTo>
                    <a:pt x="582929" y="3302"/>
                  </a:lnTo>
                  <a:lnTo>
                    <a:pt x="649224" y="0"/>
                  </a:lnTo>
                  <a:close/>
                </a:path>
              </a:pathLst>
            </a:custGeom>
            <a:ln w="39624">
              <a:solidFill>
                <a:srgbClr val="46C3D2"/>
              </a:solidFill>
            </a:ln>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8</a:t>
            </a:fld>
            <a:endParaRPr spc="-210" dirty="0"/>
          </a:p>
        </p:txBody>
      </p:sp>
      <p:sp>
        <p:nvSpPr>
          <p:cNvPr id="12" name="object 12"/>
          <p:cNvSpPr txBox="1"/>
          <p:nvPr/>
        </p:nvSpPr>
        <p:spPr>
          <a:xfrm>
            <a:off x="1056208" y="1657540"/>
            <a:ext cx="8478520" cy="1831912"/>
          </a:xfrm>
          <a:prstGeom prst="rect">
            <a:avLst/>
          </a:prstGeom>
        </p:spPr>
        <p:txBody>
          <a:bodyPr vert="horz" wrap="square" lIns="0" tIns="259715" rIns="0" bIns="0" rtlCol="0">
            <a:spAutoFit/>
          </a:bodyPr>
          <a:lstStyle/>
          <a:p>
            <a:pPr marL="12700" algn="just">
              <a:lnSpc>
                <a:spcPct val="100000"/>
              </a:lnSpc>
              <a:spcBef>
                <a:spcPts val="2045"/>
              </a:spcBef>
            </a:pPr>
            <a:r>
              <a:rPr sz="2800" dirty="0">
                <a:solidFill>
                  <a:srgbClr val="FFFFFF"/>
                </a:solidFill>
                <a:latin typeface="Arial MT"/>
                <a:cs typeface="Arial MT"/>
              </a:rPr>
              <a:t>Project</a:t>
            </a:r>
            <a:r>
              <a:rPr sz="2800" spc="-40" dirty="0">
                <a:solidFill>
                  <a:srgbClr val="FFFFFF"/>
                </a:solidFill>
                <a:latin typeface="Arial MT"/>
                <a:cs typeface="Arial MT"/>
              </a:rPr>
              <a:t> </a:t>
            </a:r>
            <a:r>
              <a:rPr sz="2800" spc="-25" dirty="0">
                <a:solidFill>
                  <a:srgbClr val="FFFFFF"/>
                </a:solidFill>
                <a:latin typeface="Arial MT"/>
                <a:cs typeface="Arial MT"/>
              </a:rPr>
              <a:t> </a:t>
            </a:r>
            <a:r>
              <a:rPr sz="2800" dirty="0">
                <a:solidFill>
                  <a:srgbClr val="FFFFFF"/>
                </a:solidFill>
                <a:latin typeface="Arial MT"/>
                <a:cs typeface="Arial MT"/>
              </a:rPr>
              <a:t>[Major</a:t>
            </a:r>
            <a:r>
              <a:rPr sz="2800" spc="-10" dirty="0">
                <a:solidFill>
                  <a:srgbClr val="FFFFFF"/>
                </a:solidFill>
                <a:latin typeface="Arial MT"/>
                <a:cs typeface="Arial MT"/>
              </a:rPr>
              <a:t> </a:t>
            </a:r>
            <a:r>
              <a:rPr sz="2800" spc="5" dirty="0">
                <a:solidFill>
                  <a:srgbClr val="FFFFFF"/>
                </a:solidFill>
                <a:latin typeface="Arial MT"/>
                <a:cs typeface="Arial MT"/>
              </a:rPr>
              <a:t>Project]</a:t>
            </a:r>
            <a:endParaRPr sz="2800" dirty="0">
              <a:latin typeface="Arial MT"/>
              <a:cs typeface="Arial MT"/>
            </a:endParaRPr>
          </a:p>
          <a:p>
            <a:pPr marL="12700" marR="5080" algn="just">
              <a:lnSpc>
                <a:spcPct val="100000"/>
              </a:lnSpc>
              <a:spcBef>
                <a:spcPts val="1245"/>
              </a:spcBef>
            </a:pPr>
            <a:r>
              <a:rPr lang="en-US" sz="1800" spc="-65" dirty="0">
                <a:solidFill>
                  <a:srgbClr val="FFFFFF"/>
                </a:solidFill>
                <a:latin typeface="Arial MT"/>
                <a:cs typeface="Arial MT"/>
              </a:rPr>
              <a:t>Build a python application that asks for a keyword, and you need to identify the sentiment of that keyword using an open-source dataset.</a:t>
            </a:r>
          </a:p>
          <a:p>
            <a:pPr marL="12700" marR="5080" algn="just">
              <a:lnSpc>
                <a:spcPct val="100000"/>
              </a:lnSpc>
              <a:spcBef>
                <a:spcPts val="1245"/>
              </a:spcBef>
            </a:pPr>
            <a:r>
              <a:rPr lang="en-US" sz="1800" spc="-65" dirty="0" err="1">
                <a:solidFill>
                  <a:srgbClr val="FFFFFF"/>
                </a:solidFill>
                <a:latin typeface="Arial MT"/>
                <a:cs typeface="Arial MT"/>
              </a:rPr>
              <a:t>src</a:t>
            </a:r>
            <a:r>
              <a:rPr lang="en-US" sz="1800" spc="-65" dirty="0">
                <a:solidFill>
                  <a:srgbClr val="FFFFFF"/>
                </a:solidFill>
                <a:latin typeface="Arial MT"/>
                <a:cs typeface="Arial MT"/>
              </a:rPr>
              <a:t>: https://colab.research.google.com/drive/1oPzpvhw_EjbrnZhFCWnb0xu_zWWkPdZ8</a:t>
            </a:r>
            <a:endParaRPr lang="en-US" sz="1800" dirty="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1356360"/>
              <a:ext cx="12192000" cy="4846320"/>
            </a:xfrm>
            <a:prstGeom prst="rect">
              <a:avLst/>
            </a:prstGeom>
          </p:spPr>
        </p:pic>
        <p:sp>
          <p:nvSpPr>
            <p:cNvPr id="4" name="object 4"/>
            <p:cNvSpPr/>
            <p:nvPr/>
          </p:nvSpPr>
          <p:spPr>
            <a:xfrm>
              <a:off x="0" y="1356360"/>
              <a:ext cx="12192000" cy="4846320"/>
            </a:xfrm>
            <a:custGeom>
              <a:avLst/>
              <a:gdLst/>
              <a:ahLst/>
              <a:cxnLst/>
              <a:rect l="l" t="t" r="r" b="b"/>
              <a:pathLst>
                <a:path w="12192000" h="4846320">
                  <a:moveTo>
                    <a:pt x="12192000" y="0"/>
                  </a:moveTo>
                  <a:lnTo>
                    <a:pt x="0" y="0"/>
                  </a:lnTo>
                  <a:lnTo>
                    <a:pt x="0" y="4846320"/>
                  </a:lnTo>
                  <a:lnTo>
                    <a:pt x="11238738" y="4846320"/>
                  </a:lnTo>
                  <a:lnTo>
                    <a:pt x="12192000" y="3893057"/>
                  </a:lnTo>
                  <a:lnTo>
                    <a:pt x="12192000" y="0"/>
                  </a:lnTo>
                  <a:close/>
                </a:path>
              </a:pathLst>
            </a:custGeom>
            <a:solidFill>
              <a:srgbClr val="003352"/>
            </a:solidFill>
          </p:spPr>
          <p:txBody>
            <a:bodyPr wrap="square" lIns="0" tIns="0" rIns="0" bIns="0" rtlCol="0"/>
            <a:lstStyle/>
            <a:p>
              <a:endParaRPr/>
            </a:p>
          </p:txBody>
        </p:sp>
        <p:pic>
          <p:nvPicPr>
            <p:cNvPr id="5" name="object 5"/>
            <p:cNvPicPr/>
            <p:nvPr/>
          </p:nvPicPr>
          <p:blipFill>
            <a:blip r:embed="rId3" cstate="print"/>
            <a:stretch>
              <a:fillRect/>
            </a:stretch>
          </p:blipFill>
          <p:spPr>
            <a:xfrm>
              <a:off x="10783823" y="5446776"/>
              <a:ext cx="1408176" cy="1411224"/>
            </a:xfrm>
            <a:prstGeom prst="rect">
              <a:avLst/>
            </a:prstGeom>
          </p:spPr>
        </p:pic>
      </p:grpSp>
      <p:sp>
        <p:nvSpPr>
          <p:cNvPr id="6" name="object 6"/>
          <p:cNvSpPr txBox="1">
            <a:spLocks noGrp="1"/>
          </p:cNvSpPr>
          <p:nvPr>
            <p:ph type="title"/>
          </p:nvPr>
        </p:nvSpPr>
        <p:spPr>
          <a:xfrm>
            <a:off x="523443" y="499948"/>
            <a:ext cx="9336405" cy="636905"/>
          </a:xfrm>
          <a:prstGeom prst="rect">
            <a:avLst/>
          </a:prstGeom>
        </p:spPr>
        <p:txBody>
          <a:bodyPr vert="horz" wrap="square" lIns="0" tIns="13970" rIns="0" bIns="0" rtlCol="0">
            <a:spAutoFit/>
          </a:bodyPr>
          <a:lstStyle/>
          <a:p>
            <a:pPr marL="12700">
              <a:lnSpc>
                <a:spcPct val="100000"/>
              </a:lnSpc>
              <a:spcBef>
                <a:spcPts val="110"/>
              </a:spcBef>
            </a:pPr>
            <a:r>
              <a:rPr sz="4000" spc="-65" dirty="0">
                <a:solidFill>
                  <a:srgbClr val="FFFFFF"/>
                </a:solidFill>
              </a:rPr>
              <a:t>Work</a:t>
            </a:r>
            <a:r>
              <a:rPr sz="4000" spc="-165" dirty="0">
                <a:solidFill>
                  <a:srgbClr val="FFFFFF"/>
                </a:solidFill>
              </a:rPr>
              <a:t> </a:t>
            </a:r>
            <a:r>
              <a:rPr sz="4000" spc="-50" dirty="0">
                <a:solidFill>
                  <a:srgbClr val="FFFFFF"/>
                </a:solidFill>
              </a:rPr>
              <a:t>Done</a:t>
            </a:r>
            <a:r>
              <a:rPr sz="4000" spc="-175" dirty="0">
                <a:solidFill>
                  <a:srgbClr val="FFFFFF"/>
                </a:solidFill>
              </a:rPr>
              <a:t> </a:t>
            </a:r>
            <a:r>
              <a:rPr sz="4000" spc="-35" dirty="0">
                <a:solidFill>
                  <a:srgbClr val="FFFFFF"/>
                </a:solidFill>
              </a:rPr>
              <a:t>in</a:t>
            </a:r>
            <a:r>
              <a:rPr sz="4000" spc="-165" dirty="0">
                <a:solidFill>
                  <a:srgbClr val="FFFFFF"/>
                </a:solidFill>
              </a:rPr>
              <a:t> </a:t>
            </a:r>
            <a:r>
              <a:rPr sz="4000" spc="-55" dirty="0">
                <a:solidFill>
                  <a:srgbClr val="FFFFFF"/>
                </a:solidFill>
              </a:rPr>
              <a:t>Major</a:t>
            </a:r>
            <a:r>
              <a:rPr sz="4000" spc="-155" dirty="0">
                <a:solidFill>
                  <a:srgbClr val="FFFFFF"/>
                </a:solidFill>
              </a:rPr>
              <a:t> </a:t>
            </a:r>
            <a:r>
              <a:rPr sz="4000" spc="-65" dirty="0">
                <a:solidFill>
                  <a:srgbClr val="FFFFFF"/>
                </a:solidFill>
              </a:rPr>
              <a:t>Project</a:t>
            </a:r>
            <a:endParaRPr sz="4000" dirty="0"/>
          </a:p>
        </p:txBody>
      </p:sp>
      <p:sp>
        <p:nvSpPr>
          <p:cNvPr id="10" name="object 10"/>
          <p:cNvSpPr txBox="1"/>
          <p:nvPr/>
        </p:nvSpPr>
        <p:spPr>
          <a:xfrm>
            <a:off x="1568958" y="5394452"/>
            <a:ext cx="2800985" cy="512445"/>
          </a:xfrm>
          <a:prstGeom prst="rect">
            <a:avLst/>
          </a:prstGeom>
        </p:spPr>
        <p:txBody>
          <a:bodyPr vert="horz" wrap="square" lIns="0" tIns="12065" rIns="0" bIns="0" rtlCol="0">
            <a:spAutoFit/>
          </a:bodyPr>
          <a:lstStyle/>
          <a:p>
            <a:pPr marL="12700">
              <a:lnSpc>
                <a:spcPct val="100000"/>
              </a:lnSpc>
              <a:spcBef>
                <a:spcPts val="95"/>
              </a:spcBef>
            </a:pPr>
            <a:r>
              <a:rPr sz="3200" b="1" spc="-5" dirty="0">
                <a:solidFill>
                  <a:srgbClr val="FFFFFF"/>
                </a:solidFill>
                <a:latin typeface="Times New Roman"/>
                <a:cs typeface="Times New Roman"/>
              </a:rPr>
              <a:t>#</a:t>
            </a:r>
            <a:r>
              <a:rPr sz="3200" b="1" spc="-30" dirty="0">
                <a:solidFill>
                  <a:srgbClr val="FFFFFF"/>
                </a:solidFill>
                <a:latin typeface="Times New Roman"/>
                <a:cs typeface="Times New Roman"/>
              </a:rPr>
              <a:t> </a:t>
            </a:r>
            <a:r>
              <a:rPr sz="3200" b="1" dirty="0">
                <a:solidFill>
                  <a:srgbClr val="FFFFFF"/>
                </a:solidFill>
                <a:latin typeface="Times New Roman"/>
                <a:cs typeface="Times New Roman"/>
              </a:rPr>
              <a:t>Load</a:t>
            </a:r>
            <a:r>
              <a:rPr sz="3200" b="1" spc="-40" dirty="0">
                <a:solidFill>
                  <a:srgbClr val="FFFFFF"/>
                </a:solidFill>
                <a:latin typeface="Times New Roman"/>
                <a:cs typeface="Times New Roman"/>
              </a:rPr>
              <a:t> </a:t>
            </a:r>
            <a:r>
              <a:rPr sz="3200" b="1" spc="-5" dirty="0">
                <a:solidFill>
                  <a:srgbClr val="FFFFFF"/>
                </a:solidFill>
                <a:latin typeface="Times New Roman"/>
                <a:cs typeface="Times New Roman"/>
              </a:rPr>
              <a:t>libraries</a:t>
            </a:r>
            <a:endParaRPr sz="3200">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11430" rIns="0" bIns="0" rtlCol="0">
            <a:spAutoFit/>
          </a:bodyPr>
          <a:lstStyle/>
          <a:p>
            <a:pPr marL="38100">
              <a:lnSpc>
                <a:spcPct val="100000"/>
              </a:lnSpc>
              <a:spcBef>
                <a:spcPts val="90"/>
              </a:spcBef>
            </a:pPr>
            <a:fld id="{81D60167-4931-47E6-BA6A-407CBD079E47}" type="slidenum">
              <a:rPr spc="-210" dirty="0"/>
              <a:t>9</a:t>
            </a:fld>
            <a:endParaRPr spc="-210" dirty="0"/>
          </a:p>
        </p:txBody>
      </p:sp>
      <p:sp>
        <p:nvSpPr>
          <p:cNvPr id="11" name="object 11"/>
          <p:cNvSpPr txBox="1"/>
          <p:nvPr/>
        </p:nvSpPr>
        <p:spPr>
          <a:xfrm>
            <a:off x="7723758" y="3693109"/>
            <a:ext cx="2579370" cy="512445"/>
          </a:xfrm>
          <a:prstGeom prst="rect">
            <a:avLst/>
          </a:prstGeom>
        </p:spPr>
        <p:txBody>
          <a:bodyPr vert="horz" wrap="square" lIns="0" tIns="12065" rIns="0" bIns="0" rtlCol="0">
            <a:spAutoFit/>
          </a:bodyPr>
          <a:lstStyle/>
          <a:p>
            <a:pPr marL="12700">
              <a:lnSpc>
                <a:spcPct val="100000"/>
              </a:lnSpc>
              <a:spcBef>
                <a:spcPts val="95"/>
              </a:spcBef>
            </a:pPr>
            <a:r>
              <a:rPr sz="3200" b="1" spc="-5" dirty="0">
                <a:solidFill>
                  <a:srgbClr val="FFFFFF"/>
                </a:solidFill>
                <a:latin typeface="Times New Roman"/>
                <a:cs typeface="Times New Roman"/>
              </a:rPr>
              <a:t>#</a:t>
            </a:r>
            <a:r>
              <a:rPr sz="3200" b="1" spc="-25" dirty="0">
                <a:solidFill>
                  <a:srgbClr val="FFFFFF"/>
                </a:solidFill>
                <a:latin typeface="Times New Roman"/>
                <a:cs typeface="Times New Roman"/>
              </a:rPr>
              <a:t> </a:t>
            </a:r>
            <a:r>
              <a:rPr sz="3200" b="1" dirty="0">
                <a:solidFill>
                  <a:srgbClr val="FFFFFF"/>
                </a:solidFill>
                <a:latin typeface="Times New Roman"/>
                <a:cs typeface="Times New Roman"/>
              </a:rPr>
              <a:t>Load</a:t>
            </a:r>
            <a:r>
              <a:rPr sz="3200" b="1" spc="-35" dirty="0">
                <a:solidFill>
                  <a:srgbClr val="FFFFFF"/>
                </a:solidFill>
                <a:latin typeface="Times New Roman"/>
                <a:cs typeface="Times New Roman"/>
              </a:rPr>
              <a:t> </a:t>
            </a:r>
            <a:r>
              <a:rPr sz="3200" b="1" spc="-5" dirty="0">
                <a:solidFill>
                  <a:srgbClr val="FFFFFF"/>
                </a:solidFill>
                <a:latin typeface="Times New Roman"/>
                <a:cs typeface="Times New Roman"/>
              </a:rPr>
              <a:t>dataset</a:t>
            </a:r>
            <a:endParaRPr sz="3200">
              <a:latin typeface="Times New Roman"/>
              <a:cs typeface="Times New Roman"/>
            </a:endParaRPr>
          </a:p>
        </p:txBody>
      </p:sp>
      <p:pic>
        <p:nvPicPr>
          <p:cNvPr id="16" name="Picture 15">
            <a:extLst>
              <a:ext uri="{FF2B5EF4-FFF2-40B4-BE49-F238E27FC236}">
                <a16:creationId xmlns:a16="http://schemas.microsoft.com/office/drawing/2014/main" id="{B8A677A6-24FD-F804-B788-6A6E5D1667F9}"/>
              </a:ext>
            </a:extLst>
          </p:cNvPr>
          <p:cNvPicPr>
            <a:picLocks noChangeAspect="1"/>
          </p:cNvPicPr>
          <p:nvPr/>
        </p:nvPicPr>
        <p:blipFill>
          <a:blip r:embed="rId4"/>
          <a:stretch>
            <a:fillRect/>
          </a:stretch>
        </p:blipFill>
        <p:spPr>
          <a:xfrm>
            <a:off x="523443" y="1524000"/>
            <a:ext cx="6535062" cy="1467055"/>
          </a:xfrm>
          <a:prstGeom prst="rect">
            <a:avLst/>
          </a:prstGeom>
        </p:spPr>
      </p:pic>
      <p:pic>
        <p:nvPicPr>
          <p:cNvPr id="18" name="Picture 17">
            <a:extLst>
              <a:ext uri="{FF2B5EF4-FFF2-40B4-BE49-F238E27FC236}">
                <a16:creationId xmlns:a16="http://schemas.microsoft.com/office/drawing/2014/main" id="{208774C9-8A85-A03F-E94F-3B2D9F684F47}"/>
              </a:ext>
            </a:extLst>
          </p:cNvPr>
          <p:cNvPicPr>
            <a:picLocks noChangeAspect="1"/>
          </p:cNvPicPr>
          <p:nvPr/>
        </p:nvPicPr>
        <p:blipFill>
          <a:blip r:embed="rId5"/>
          <a:stretch>
            <a:fillRect/>
          </a:stretch>
        </p:blipFill>
        <p:spPr>
          <a:xfrm>
            <a:off x="523443" y="3695345"/>
            <a:ext cx="6754168" cy="12670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834</Words>
  <Application>Microsoft Office PowerPoint</Application>
  <PresentationFormat>Widescreen</PresentationFormat>
  <Paragraphs>119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MT</vt:lpstr>
      <vt:lpstr>Calibri</vt:lpstr>
      <vt:lpstr>Times New Roman</vt:lpstr>
      <vt:lpstr>Trebuchet MS</vt:lpstr>
      <vt:lpstr>Wingdings</vt:lpstr>
      <vt:lpstr>Office Theme</vt:lpstr>
      <vt:lpstr>Sentiment Analysis of Lockdown in USA During Covid-19 A Case Study on Twitter using ML</vt:lpstr>
      <vt:lpstr>Contents</vt:lpstr>
      <vt:lpstr>About the Company</vt:lpstr>
      <vt:lpstr>VISION &amp; MISSION</vt:lpstr>
      <vt:lpstr>GOAL</vt:lpstr>
      <vt:lpstr>Internship Objectives</vt:lpstr>
      <vt:lpstr>Internship Structure</vt:lpstr>
      <vt:lpstr>Projects Assigned</vt:lpstr>
      <vt:lpstr>Work Done in Major Project</vt:lpstr>
      <vt:lpstr>Work Done in Major Project [Iris Flower]</vt:lpstr>
      <vt:lpstr>PowerPoint Presentation</vt:lpstr>
      <vt:lpstr>Work Done in Major Project [Iris Flower]</vt:lpstr>
      <vt:lpstr>Internship Outcomes</vt:lpstr>
      <vt:lpstr>Certificate of Internship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Lockdown in USA During Covid-19 A Case Study on Twitter using ML</dc:title>
  <dc:creator>ASH KETCHUM</dc:creator>
  <cp:lastModifiedBy>ASH KETCHUM</cp:lastModifiedBy>
  <cp:revision>2</cp:revision>
  <dcterms:created xsi:type="dcterms:W3CDTF">2023-12-13T16:44:56Z</dcterms:created>
  <dcterms:modified xsi:type="dcterms:W3CDTF">2023-12-14T05:31:34Z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2022-07-08T00:00:00Z</vt:filetime>
  </property>
  <property fmtid="{D5CDD505-2E9C-101B-9397-08002B2CF9AE}" pid="3" name="Creator">
    <vt:lpwstr>Microsoft® PowerPoint® 2016</vt:lpwstr>
  </property>
  <property fmtid="{D5CDD505-2E9C-101B-9397-08002B2CF9AE}" pid="4" name="LastSaved">
    <vt:filetime>2023-12-13T00:00:00Z</vt:filetime>
  </property>
  <property fmtid="{D5CDD505-2E9C-101B-9397-08002B2CF9AE}" pid="5" name="MSIP_Label_defa4170-0d19-0005-0004-bc88714345d2_Enabled">
    <vt:lpwstr>true</vt:lpwstr>
  </property>
  <property fmtid="{D5CDD505-2E9C-101B-9397-08002B2CF9AE}" pid="6" name="MSIP_Label_defa4170-0d19-0005-0004-bc88714345d2_SetDate">
    <vt:lpwstr>2023-12-13T17:08:20Z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47993ff0-5121-4e8d-8bd8-b89d18ce023a</vt:lpwstr>
  </property>
  <property fmtid="{D5CDD505-2E9C-101B-9397-08002B2CF9AE}" pid="10" name="MSIP_Label_defa4170-0d19-0005-0004-bc88714345d2_ActionId">
    <vt:lpwstr>831700e5-d363-41cb-94b4-c6a01bebed69</vt:lpwstr>
  </property>
  <property fmtid="{D5CDD505-2E9C-101B-9397-08002B2CF9AE}" pid="11" name="MSIP_Label_defa4170-0d19-0005-0004-bc88714345d2_ContentBits">
    <vt:lpwstr>0</vt:lpwstr>
  </property>
</Properties>
</file>